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332" r:id="rId4"/>
    <p:sldId id="333" r:id="rId5"/>
    <p:sldId id="260" r:id="rId6"/>
    <p:sldId id="261" r:id="rId7"/>
    <p:sldId id="262" r:id="rId8"/>
    <p:sldId id="263" r:id="rId9"/>
    <p:sldId id="300" r:id="rId10"/>
    <p:sldId id="328" r:id="rId11"/>
    <p:sldId id="292" r:id="rId12"/>
    <p:sldId id="290" r:id="rId13"/>
  </p:sldIdLst>
  <p:sldSz cx="9144000" cy="6858000" type="screen4x3"/>
  <p:notesSz cx="6797675" cy="9926638"/>
  <p:embeddedFontLst>
    <p:embeddedFont>
      <p:font typeface="Dosis" pitchFamily="2" charset="0"/>
      <p:regular r:id="rId15"/>
      <p:bold r:id="rId16"/>
    </p:embeddedFont>
    <p:embeddedFont>
      <p:font typeface="Open Sans" panose="020B060603050402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zH7ykS9T7KRAyQUf5jSqWYnDI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B8BD0-4EA1-DB12-2A1A-EA65FFF958AB}" name="Beata Winczewska" initials="BW" userId="S::BC132546@Barry-Callebaut.com::651a3f9f-de1d-40b0-8fc5-7c4faa9ee7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9D288F-83FF-49D0-B344-38578EB0B905}">
  <a:tblStyle styleId="{6C9D288F-83FF-49D0-B344-38578EB0B90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C2C496E-365B-402A-B7DD-62DE6F66998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660"/>
  </p:normalViewPr>
  <p:slideViewPr>
    <p:cSldViewPr snapToGrid="0">
      <p:cViewPr varScale="1">
        <p:scale>
          <a:sx n="105" d="100"/>
          <a:sy n="105" d="100"/>
        </p:scale>
        <p:origin x="1638"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6"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82"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5.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77"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a Winczewska" userId="651a3f9f-de1d-40b0-8fc5-7c4faa9ee76a" providerId="ADAL" clId="{F91BDEB7-CE38-4096-A171-4050060F5F98}"/>
    <pc:docChg chg="undo custSel addSld delSld modSld">
      <pc:chgData name="Beata Winczewska" userId="651a3f9f-de1d-40b0-8fc5-7c4faa9ee76a" providerId="ADAL" clId="{F91BDEB7-CE38-4096-A171-4050060F5F98}" dt="2025-07-14T17:55:04.490" v="79" actId="1076"/>
      <pc:docMkLst>
        <pc:docMk/>
      </pc:docMkLst>
      <pc:sldChg chg="modSp mod">
        <pc:chgData name="Beata Winczewska" userId="651a3f9f-de1d-40b0-8fc5-7c4faa9ee76a" providerId="ADAL" clId="{F91BDEB7-CE38-4096-A171-4050060F5F98}" dt="2025-07-14T17:49:17.708" v="26" actId="20577"/>
        <pc:sldMkLst>
          <pc:docMk/>
          <pc:sldMk cId="0" sldId="256"/>
        </pc:sldMkLst>
        <pc:spChg chg="mod">
          <ac:chgData name="Beata Winczewska" userId="651a3f9f-de1d-40b0-8fc5-7c4faa9ee76a" providerId="ADAL" clId="{F91BDEB7-CE38-4096-A171-4050060F5F98}" dt="2025-07-14T17:48:53.926" v="10" actId="20577"/>
          <ac:spMkLst>
            <pc:docMk/>
            <pc:sldMk cId="0" sldId="256"/>
            <ac:spMk id="88" creationId="{00000000-0000-0000-0000-000000000000}"/>
          </ac:spMkLst>
        </pc:spChg>
        <pc:spChg chg="mod">
          <ac:chgData name="Beata Winczewska" userId="651a3f9f-de1d-40b0-8fc5-7c4faa9ee76a" providerId="ADAL" clId="{F91BDEB7-CE38-4096-A171-4050060F5F98}" dt="2025-07-14T17:49:17.708" v="26" actId="20577"/>
          <ac:spMkLst>
            <pc:docMk/>
            <pc:sldMk cId="0" sldId="256"/>
            <ac:spMk id="90" creationId="{00000000-0000-0000-0000-000000000000}"/>
          </ac:spMkLst>
        </pc:spChg>
      </pc:sldChg>
      <pc:sldChg chg="del">
        <pc:chgData name="Beata Winczewska" userId="651a3f9f-de1d-40b0-8fc5-7c4faa9ee76a" providerId="ADAL" clId="{F91BDEB7-CE38-4096-A171-4050060F5F98}" dt="2025-07-14T17:49:23.908" v="28" actId="47"/>
        <pc:sldMkLst>
          <pc:docMk/>
          <pc:sldMk cId="0" sldId="258"/>
        </pc:sldMkLst>
      </pc:sldChg>
      <pc:sldChg chg="del">
        <pc:chgData name="Beata Winczewska" userId="651a3f9f-de1d-40b0-8fc5-7c4faa9ee76a" providerId="ADAL" clId="{F91BDEB7-CE38-4096-A171-4050060F5F98}" dt="2025-07-14T17:49:24.344" v="29" actId="47"/>
        <pc:sldMkLst>
          <pc:docMk/>
          <pc:sldMk cId="0" sldId="259"/>
        </pc:sldMkLst>
      </pc:sldChg>
      <pc:sldChg chg="add del">
        <pc:chgData name="Beata Winczewska" userId="651a3f9f-de1d-40b0-8fc5-7c4faa9ee76a" providerId="ADAL" clId="{F91BDEB7-CE38-4096-A171-4050060F5F98}" dt="2025-07-14T17:49:26.419" v="31" actId="47"/>
        <pc:sldMkLst>
          <pc:docMk/>
          <pc:sldMk cId="0" sldId="260"/>
        </pc:sldMkLst>
      </pc:sldChg>
      <pc:sldChg chg="del">
        <pc:chgData name="Beata Winczewska" userId="651a3f9f-de1d-40b0-8fc5-7c4faa9ee76a" providerId="ADAL" clId="{F91BDEB7-CE38-4096-A171-4050060F5F98}" dt="2025-07-14T17:49:40.680" v="33" actId="47"/>
        <pc:sldMkLst>
          <pc:docMk/>
          <pc:sldMk cId="0" sldId="264"/>
        </pc:sldMkLst>
      </pc:sldChg>
      <pc:sldChg chg="del">
        <pc:chgData name="Beata Winczewska" userId="651a3f9f-de1d-40b0-8fc5-7c4faa9ee76a" providerId="ADAL" clId="{F91BDEB7-CE38-4096-A171-4050060F5F98}" dt="2025-07-14T17:49:41.867" v="34" actId="47"/>
        <pc:sldMkLst>
          <pc:docMk/>
          <pc:sldMk cId="0" sldId="265"/>
        </pc:sldMkLst>
      </pc:sldChg>
      <pc:sldChg chg="del">
        <pc:chgData name="Beata Winczewska" userId="651a3f9f-de1d-40b0-8fc5-7c4faa9ee76a" providerId="ADAL" clId="{F91BDEB7-CE38-4096-A171-4050060F5F98}" dt="2025-07-14T17:49:42.796" v="35" actId="47"/>
        <pc:sldMkLst>
          <pc:docMk/>
          <pc:sldMk cId="0" sldId="266"/>
        </pc:sldMkLst>
      </pc:sldChg>
      <pc:sldChg chg="del">
        <pc:chgData name="Beata Winczewska" userId="651a3f9f-de1d-40b0-8fc5-7c4faa9ee76a" providerId="ADAL" clId="{F91BDEB7-CE38-4096-A171-4050060F5F98}" dt="2025-07-14T17:49:43.591" v="36" actId="47"/>
        <pc:sldMkLst>
          <pc:docMk/>
          <pc:sldMk cId="0" sldId="268"/>
        </pc:sldMkLst>
      </pc:sldChg>
      <pc:sldChg chg="del">
        <pc:chgData name="Beata Winczewska" userId="651a3f9f-de1d-40b0-8fc5-7c4faa9ee76a" providerId="ADAL" clId="{F91BDEB7-CE38-4096-A171-4050060F5F98}" dt="2025-07-14T17:49:44.338" v="37" actId="47"/>
        <pc:sldMkLst>
          <pc:docMk/>
          <pc:sldMk cId="0" sldId="269"/>
        </pc:sldMkLst>
      </pc:sldChg>
      <pc:sldChg chg="del">
        <pc:chgData name="Beata Winczewska" userId="651a3f9f-de1d-40b0-8fc5-7c4faa9ee76a" providerId="ADAL" clId="{F91BDEB7-CE38-4096-A171-4050060F5F98}" dt="2025-07-14T17:49:45.011" v="38" actId="47"/>
        <pc:sldMkLst>
          <pc:docMk/>
          <pc:sldMk cId="0" sldId="270"/>
        </pc:sldMkLst>
      </pc:sldChg>
      <pc:sldChg chg="del">
        <pc:chgData name="Beata Winczewska" userId="651a3f9f-de1d-40b0-8fc5-7c4faa9ee76a" providerId="ADAL" clId="{F91BDEB7-CE38-4096-A171-4050060F5F98}" dt="2025-07-14T17:49:46.650" v="41" actId="47"/>
        <pc:sldMkLst>
          <pc:docMk/>
          <pc:sldMk cId="0" sldId="271"/>
        </pc:sldMkLst>
      </pc:sldChg>
      <pc:sldChg chg="del">
        <pc:chgData name="Beata Winczewska" userId="651a3f9f-de1d-40b0-8fc5-7c4faa9ee76a" providerId="ADAL" clId="{F91BDEB7-CE38-4096-A171-4050060F5F98}" dt="2025-07-14T17:49:47.032" v="42" actId="47"/>
        <pc:sldMkLst>
          <pc:docMk/>
          <pc:sldMk cId="0" sldId="272"/>
        </pc:sldMkLst>
      </pc:sldChg>
      <pc:sldChg chg="del">
        <pc:chgData name="Beata Winczewska" userId="651a3f9f-de1d-40b0-8fc5-7c4faa9ee76a" providerId="ADAL" clId="{F91BDEB7-CE38-4096-A171-4050060F5F98}" dt="2025-07-14T17:49:48.042" v="44" actId="47"/>
        <pc:sldMkLst>
          <pc:docMk/>
          <pc:sldMk cId="0" sldId="273"/>
        </pc:sldMkLst>
      </pc:sldChg>
      <pc:sldChg chg="del">
        <pc:chgData name="Beata Winczewska" userId="651a3f9f-de1d-40b0-8fc5-7c4faa9ee76a" providerId="ADAL" clId="{F91BDEB7-CE38-4096-A171-4050060F5F98}" dt="2025-07-14T17:49:48.465" v="45" actId="47"/>
        <pc:sldMkLst>
          <pc:docMk/>
          <pc:sldMk cId="0" sldId="274"/>
        </pc:sldMkLst>
      </pc:sldChg>
      <pc:sldChg chg="del">
        <pc:chgData name="Beata Winczewska" userId="651a3f9f-de1d-40b0-8fc5-7c4faa9ee76a" providerId="ADAL" clId="{F91BDEB7-CE38-4096-A171-4050060F5F98}" dt="2025-07-14T17:49:49.075" v="46" actId="47"/>
        <pc:sldMkLst>
          <pc:docMk/>
          <pc:sldMk cId="0" sldId="275"/>
        </pc:sldMkLst>
      </pc:sldChg>
      <pc:sldChg chg="del">
        <pc:chgData name="Beata Winczewska" userId="651a3f9f-de1d-40b0-8fc5-7c4faa9ee76a" providerId="ADAL" clId="{F91BDEB7-CE38-4096-A171-4050060F5F98}" dt="2025-07-14T17:49:47.590" v="43" actId="47"/>
        <pc:sldMkLst>
          <pc:docMk/>
          <pc:sldMk cId="0" sldId="276"/>
        </pc:sldMkLst>
      </pc:sldChg>
      <pc:sldChg chg="del">
        <pc:chgData name="Beata Winczewska" userId="651a3f9f-de1d-40b0-8fc5-7c4faa9ee76a" providerId="ADAL" clId="{F91BDEB7-CE38-4096-A171-4050060F5F98}" dt="2025-07-14T17:49:49.520" v="47" actId="47"/>
        <pc:sldMkLst>
          <pc:docMk/>
          <pc:sldMk cId="0" sldId="277"/>
        </pc:sldMkLst>
      </pc:sldChg>
      <pc:sldChg chg="del">
        <pc:chgData name="Beata Winczewska" userId="651a3f9f-de1d-40b0-8fc5-7c4faa9ee76a" providerId="ADAL" clId="{F91BDEB7-CE38-4096-A171-4050060F5F98}" dt="2025-07-14T17:49:50.731" v="48" actId="47"/>
        <pc:sldMkLst>
          <pc:docMk/>
          <pc:sldMk cId="0" sldId="279"/>
        </pc:sldMkLst>
      </pc:sldChg>
      <pc:sldChg chg="del">
        <pc:chgData name="Beata Winczewska" userId="651a3f9f-de1d-40b0-8fc5-7c4faa9ee76a" providerId="ADAL" clId="{F91BDEB7-CE38-4096-A171-4050060F5F98}" dt="2025-07-14T17:49:51.413" v="49" actId="47"/>
        <pc:sldMkLst>
          <pc:docMk/>
          <pc:sldMk cId="0" sldId="282"/>
        </pc:sldMkLst>
      </pc:sldChg>
      <pc:sldChg chg="del">
        <pc:chgData name="Beata Winczewska" userId="651a3f9f-de1d-40b0-8fc5-7c4faa9ee76a" providerId="ADAL" clId="{F91BDEB7-CE38-4096-A171-4050060F5F98}" dt="2025-07-14T17:50:05.958" v="70" actId="47"/>
        <pc:sldMkLst>
          <pc:docMk/>
          <pc:sldMk cId="0" sldId="283"/>
        </pc:sldMkLst>
      </pc:sldChg>
      <pc:sldChg chg="del">
        <pc:chgData name="Beata Winczewska" userId="651a3f9f-de1d-40b0-8fc5-7c4faa9ee76a" providerId="ADAL" clId="{F91BDEB7-CE38-4096-A171-4050060F5F98}" dt="2025-07-14T17:50:06.508" v="71" actId="47"/>
        <pc:sldMkLst>
          <pc:docMk/>
          <pc:sldMk cId="0" sldId="284"/>
        </pc:sldMkLst>
      </pc:sldChg>
      <pc:sldChg chg="add del">
        <pc:chgData name="Beata Winczewska" userId="651a3f9f-de1d-40b0-8fc5-7c4faa9ee76a" providerId="ADAL" clId="{F91BDEB7-CE38-4096-A171-4050060F5F98}" dt="2025-07-14T17:50:11.877" v="75" actId="47"/>
        <pc:sldMkLst>
          <pc:docMk/>
          <pc:sldMk cId="0" sldId="285"/>
        </pc:sldMkLst>
      </pc:sldChg>
      <pc:sldChg chg="del">
        <pc:chgData name="Beata Winczewska" userId="651a3f9f-de1d-40b0-8fc5-7c4faa9ee76a" providerId="ADAL" clId="{F91BDEB7-CE38-4096-A171-4050060F5F98}" dt="2025-07-14T17:50:17.408" v="77" actId="47"/>
        <pc:sldMkLst>
          <pc:docMk/>
          <pc:sldMk cId="0" sldId="288"/>
        </pc:sldMkLst>
      </pc:sldChg>
      <pc:sldChg chg="del">
        <pc:chgData name="Beata Winczewska" userId="651a3f9f-de1d-40b0-8fc5-7c4faa9ee76a" providerId="ADAL" clId="{F91BDEB7-CE38-4096-A171-4050060F5F98}" dt="2025-07-14T17:49:53.592" v="52" actId="47"/>
        <pc:sldMkLst>
          <pc:docMk/>
          <pc:sldMk cId="3770240751" sldId="291"/>
        </pc:sldMkLst>
      </pc:sldChg>
      <pc:sldChg chg="del">
        <pc:chgData name="Beata Winczewska" userId="651a3f9f-de1d-40b0-8fc5-7c4faa9ee76a" providerId="ADAL" clId="{F91BDEB7-CE38-4096-A171-4050060F5F98}" dt="2025-07-14T17:49:45.695" v="39" actId="47"/>
        <pc:sldMkLst>
          <pc:docMk/>
          <pc:sldMk cId="1587475983" sldId="293"/>
        </pc:sldMkLst>
      </pc:sldChg>
      <pc:sldChg chg="del">
        <pc:chgData name="Beata Winczewska" userId="651a3f9f-de1d-40b0-8fc5-7c4faa9ee76a" providerId="ADAL" clId="{F91BDEB7-CE38-4096-A171-4050060F5F98}" dt="2025-07-14T17:49:54.506" v="53" actId="47"/>
        <pc:sldMkLst>
          <pc:docMk/>
          <pc:sldMk cId="2006896784" sldId="295"/>
        </pc:sldMkLst>
      </pc:sldChg>
      <pc:sldChg chg="del">
        <pc:chgData name="Beata Winczewska" userId="651a3f9f-de1d-40b0-8fc5-7c4faa9ee76a" providerId="ADAL" clId="{F91BDEB7-CE38-4096-A171-4050060F5F98}" dt="2025-07-14T17:49:55.407" v="54" actId="47"/>
        <pc:sldMkLst>
          <pc:docMk/>
          <pc:sldMk cId="787442837" sldId="296"/>
        </pc:sldMkLst>
      </pc:sldChg>
      <pc:sldChg chg="del">
        <pc:chgData name="Beata Winczewska" userId="651a3f9f-de1d-40b0-8fc5-7c4faa9ee76a" providerId="ADAL" clId="{F91BDEB7-CE38-4096-A171-4050060F5F98}" dt="2025-07-14T17:50:15.989" v="76" actId="47"/>
        <pc:sldMkLst>
          <pc:docMk/>
          <pc:sldMk cId="812756501" sldId="297"/>
        </pc:sldMkLst>
      </pc:sldChg>
      <pc:sldChg chg="del">
        <pc:chgData name="Beata Winczewska" userId="651a3f9f-de1d-40b0-8fc5-7c4faa9ee76a" providerId="ADAL" clId="{F91BDEB7-CE38-4096-A171-4050060F5F98}" dt="2025-07-14T17:49:52.630" v="51" actId="47"/>
        <pc:sldMkLst>
          <pc:docMk/>
          <pc:sldMk cId="3656881919" sldId="298"/>
        </pc:sldMkLst>
      </pc:sldChg>
      <pc:sldChg chg="del">
        <pc:chgData name="Beata Winczewska" userId="651a3f9f-de1d-40b0-8fc5-7c4faa9ee76a" providerId="ADAL" clId="{F91BDEB7-CE38-4096-A171-4050060F5F98}" dt="2025-07-14T17:49:46.197" v="40" actId="47"/>
        <pc:sldMkLst>
          <pc:docMk/>
          <pc:sldMk cId="3977109608" sldId="301"/>
        </pc:sldMkLst>
      </pc:sldChg>
      <pc:sldChg chg="del">
        <pc:chgData name="Beata Winczewska" userId="651a3f9f-de1d-40b0-8fc5-7c4faa9ee76a" providerId="ADAL" clId="{F91BDEB7-CE38-4096-A171-4050060F5F98}" dt="2025-07-14T17:49:23.276" v="27" actId="47"/>
        <pc:sldMkLst>
          <pc:docMk/>
          <pc:sldMk cId="2943090135" sldId="303"/>
        </pc:sldMkLst>
      </pc:sldChg>
      <pc:sldChg chg="del">
        <pc:chgData name="Beata Winczewska" userId="651a3f9f-de1d-40b0-8fc5-7c4faa9ee76a" providerId="ADAL" clId="{F91BDEB7-CE38-4096-A171-4050060F5F98}" dt="2025-07-14T17:49:57.333" v="56" actId="47"/>
        <pc:sldMkLst>
          <pc:docMk/>
          <pc:sldMk cId="2245725360" sldId="307"/>
        </pc:sldMkLst>
      </pc:sldChg>
      <pc:sldChg chg="del">
        <pc:chgData name="Beata Winczewska" userId="651a3f9f-de1d-40b0-8fc5-7c4faa9ee76a" providerId="ADAL" clId="{F91BDEB7-CE38-4096-A171-4050060F5F98}" dt="2025-07-14T17:49:57.921" v="57" actId="47"/>
        <pc:sldMkLst>
          <pc:docMk/>
          <pc:sldMk cId="2868151459" sldId="308"/>
        </pc:sldMkLst>
      </pc:sldChg>
      <pc:sldChg chg="del">
        <pc:chgData name="Beata Winczewska" userId="651a3f9f-de1d-40b0-8fc5-7c4faa9ee76a" providerId="ADAL" clId="{F91BDEB7-CE38-4096-A171-4050060F5F98}" dt="2025-07-14T17:49:58.418" v="58" actId="47"/>
        <pc:sldMkLst>
          <pc:docMk/>
          <pc:sldMk cId="3490513146" sldId="310"/>
        </pc:sldMkLst>
      </pc:sldChg>
      <pc:sldChg chg="del">
        <pc:chgData name="Beata Winczewska" userId="651a3f9f-de1d-40b0-8fc5-7c4faa9ee76a" providerId="ADAL" clId="{F91BDEB7-CE38-4096-A171-4050060F5F98}" dt="2025-07-14T17:49:58.977" v="59" actId="47"/>
        <pc:sldMkLst>
          <pc:docMk/>
          <pc:sldMk cId="3030980098" sldId="311"/>
        </pc:sldMkLst>
      </pc:sldChg>
      <pc:sldChg chg="del">
        <pc:chgData name="Beata Winczewska" userId="651a3f9f-de1d-40b0-8fc5-7c4faa9ee76a" providerId="ADAL" clId="{F91BDEB7-CE38-4096-A171-4050060F5F98}" dt="2025-07-14T17:50:00.662" v="62" actId="47"/>
        <pc:sldMkLst>
          <pc:docMk/>
          <pc:sldMk cId="3268580515" sldId="312"/>
        </pc:sldMkLst>
      </pc:sldChg>
      <pc:sldChg chg="del">
        <pc:chgData name="Beata Winczewska" userId="651a3f9f-de1d-40b0-8fc5-7c4faa9ee76a" providerId="ADAL" clId="{F91BDEB7-CE38-4096-A171-4050060F5F98}" dt="2025-07-14T17:50:01.182" v="63" actId="47"/>
        <pc:sldMkLst>
          <pc:docMk/>
          <pc:sldMk cId="1111572615" sldId="314"/>
        </pc:sldMkLst>
      </pc:sldChg>
      <pc:sldChg chg="del">
        <pc:chgData name="Beata Winczewska" userId="651a3f9f-de1d-40b0-8fc5-7c4faa9ee76a" providerId="ADAL" clId="{F91BDEB7-CE38-4096-A171-4050060F5F98}" dt="2025-07-14T17:49:59.684" v="60" actId="47"/>
        <pc:sldMkLst>
          <pc:docMk/>
          <pc:sldMk cId="891409164" sldId="316"/>
        </pc:sldMkLst>
      </pc:sldChg>
      <pc:sldChg chg="del">
        <pc:chgData name="Beata Winczewska" userId="651a3f9f-de1d-40b0-8fc5-7c4faa9ee76a" providerId="ADAL" clId="{F91BDEB7-CE38-4096-A171-4050060F5F98}" dt="2025-07-14T17:49:56.883" v="55" actId="47"/>
        <pc:sldMkLst>
          <pc:docMk/>
          <pc:sldMk cId="360456690" sldId="317"/>
        </pc:sldMkLst>
      </pc:sldChg>
      <pc:sldChg chg="del">
        <pc:chgData name="Beata Winczewska" userId="651a3f9f-de1d-40b0-8fc5-7c4faa9ee76a" providerId="ADAL" clId="{F91BDEB7-CE38-4096-A171-4050060F5F98}" dt="2025-07-14T17:50:03.058" v="64" actId="47"/>
        <pc:sldMkLst>
          <pc:docMk/>
          <pc:sldMk cId="2486396696" sldId="318"/>
        </pc:sldMkLst>
      </pc:sldChg>
      <pc:sldChg chg="del">
        <pc:chgData name="Beata Winczewska" userId="651a3f9f-de1d-40b0-8fc5-7c4faa9ee76a" providerId="ADAL" clId="{F91BDEB7-CE38-4096-A171-4050060F5F98}" dt="2025-07-14T17:50:00.116" v="61" actId="47"/>
        <pc:sldMkLst>
          <pc:docMk/>
          <pc:sldMk cId="1038910741" sldId="319"/>
        </pc:sldMkLst>
      </pc:sldChg>
      <pc:sldChg chg="del">
        <pc:chgData name="Beata Winczewska" userId="651a3f9f-de1d-40b0-8fc5-7c4faa9ee76a" providerId="ADAL" clId="{F91BDEB7-CE38-4096-A171-4050060F5F98}" dt="2025-07-14T17:50:04.909" v="68" actId="47"/>
        <pc:sldMkLst>
          <pc:docMk/>
          <pc:sldMk cId="1206117005" sldId="320"/>
        </pc:sldMkLst>
      </pc:sldChg>
      <pc:sldChg chg="del">
        <pc:chgData name="Beata Winczewska" userId="651a3f9f-de1d-40b0-8fc5-7c4faa9ee76a" providerId="ADAL" clId="{F91BDEB7-CE38-4096-A171-4050060F5F98}" dt="2025-07-14T17:50:03.925" v="66" actId="47"/>
        <pc:sldMkLst>
          <pc:docMk/>
          <pc:sldMk cId="3637143124" sldId="322"/>
        </pc:sldMkLst>
      </pc:sldChg>
      <pc:sldChg chg="del">
        <pc:chgData name="Beata Winczewska" userId="651a3f9f-de1d-40b0-8fc5-7c4faa9ee76a" providerId="ADAL" clId="{F91BDEB7-CE38-4096-A171-4050060F5F98}" dt="2025-07-14T17:50:03.568" v="65" actId="47"/>
        <pc:sldMkLst>
          <pc:docMk/>
          <pc:sldMk cId="1136338978" sldId="324"/>
        </pc:sldMkLst>
      </pc:sldChg>
      <pc:sldChg chg="del">
        <pc:chgData name="Beata Winczewska" userId="651a3f9f-de1d-40b0-8fc5-7c4faa9ee76a" providerId="ADAL" clId="{F91BDEB7-CE38-4096-A171-4050060F5F98}" dt="2025-07-14T17:50:04.446" v="67" actId="47"/>
        <pc:sldMkLst>
          <pc:docMk/>
          <pc:sldMk cId="2792430279" sldId="325"/>
        </pc:sldMkLst>
      </pc:sldChg>
      <pc:sldChg chg="del">
        <pc:chgData name="Beata Winczewska" userId="651a3f9f-de1d-40b0-8fc5-7c4faa9ee76a" providerId="ADAL" clId="{F91BDEB7-CE38-4096-A171-4050060F5F98}" dt="2025-07-14T17:50:05.279" v="69" actId="47"/>
        <pc:sldMkLst>
          <pc:docMk/>
          <pc:sldMk cId="3207509577" sldId="326"/>
        </pc:sldMkLst>
      </pc:sldChg>
      <pc:sldChg chg="del">
        <pc:chgData name="Beata Winczewska" userId="651a3f9f-de1d-40b0-8fc5-7c4faa9ee76a" providerId="ADAL" clId="{F91BDEB7-CE38-4096-A171-4050060F5F98}" dt="2025-07-14T17:50:07.041" v="72" actId="47"/>
        <pc:sldMkLst>
          <pc:docMk/>
          <pc:sldMk cId="681908686" sldId="327"/>
        </pc:sldMkLst>
      </pc:sldChg>
      <pc:sldChg chg="modSp mod">
        <pc:chgData name="Beata Winczewska" userId="651a3f9f-de1d-40b0-8fc5-7c4faa9ee76a" providerId="ADAL" clId="{F91BDEB7-CE38-4096-A171-4050060F5F98}" dt="2025-07-14T17:55:04.490" v="79" actId="1076"/>
        <pc:sldMkLst>
          <pc:docMk/>
          <pc:sldMk cId="2625749503" sldId="328"/>
        </pc:sldMkLst>
        <pc:spChg chg="mod">
          <ac:chgData name="Beata Winczewska" userId="651a3f9f-de1d-40b0-8fc5-7c4faa9ee76a" providerId="ADAL" clId="{F91BDEB7-CE38-4096-A171-4050060F5F98}" dt="2025-07-14T17:55:04.490" v="79" actId="1076"/>
          <ac:spMkLst>
            <pc:docMk/>
            <pc:sldMk cId="2625749503" sldId="328"/>
            <ac:spMk id="143" creationId="{7D23746B-E12C-8AC7-669A-D4E349AF1C75}"/>
          </ac:spMkLst>
        </pc:spChg>
      </pc:sldChg>
      <pc:sldChg chg="del">
        <pc:chgData name="Beata Winczewska" userId="651a3f9f-de1d-40b0-8fc5-7c4faa9ee76a" providerId="ADAL" clId="{F91BDEB7-CE38-4096-A171-4050060F5F98}" dt="2025-07-14T17:49:52.058" v="50" actId="47"/>
        <pc:sldMkLst>
          <pc:docMk/>
          <pc:sldMk cId="3591835573" sldId="330"/>
        </pc:sldMkLst>
      </pc:sldChg>
      <pc:sldChg chg="del">
        <pc:chgData name="Beata Winczewska" userId="651a3f9f-de1d-40b0-8fc5-7c4faa9ee76a" providerId="ADAL" clId="{F91BDEB7-CE38-4096-A171-4050060F5F98}" dt="2025-07-14T17:49:36.922" v="32" actId="47"/>
        <pc:sldMkLst>
          <pc:docMk/>
          <pc:sldMk cId="1243491998" sldId="331"/>
        </pc:sldMkLst>
      </pc:sldChg>
    </pc:docChg>
  </pc:docChgLst>
  <pc:docChgLst>
    <pc:chgData name="Beata Winczewska" userId="651a3f9f-de1d-40b0-8fc5-7c4faa9ee76a" providerId="ADAL" clId="{A2FBF4B0-84CD-4C92-9561-CE39CE799126}"/>
    <pc:docChg chg="undo redo custSel addSld delSld modSld sldOrd">
      <pc:chgData name="Beata Winczewska" userId="651a3f9f-de1d-40b0-8fc5-7c4faa9ee76a" providerId="ADAL" clId="{A2FBF4B0-84CD-4C92-9561-CE39CE799126}" dt="2025-07-11T10:59:02.533" v="7885" actId="1076"/>
      <pc:docMkLst>
        <pc:docMk/>
      </pc:docMkLst>
      <pc:sldChg chg="addSp delSp modSp mod ord">
        <pc:chgData name="Beata Winczewska" userId="651a3f9f-de1d-40b0-8fc5-7c4faa9ee76a" providerId="ADAL" clId="{A2FBF4B0-84CD-4C92-9561-CE39CE799126}" dt="2025-07-11T10:51:06.789" v="7781" actId="1076"/>
        <pc:sldMkLst>
          <pc:docMk/>
          <pc:sldMk cId="0" sldId="257"/>
        </pc:sldMkLst>
        <pc:spChg chg="add mod">
          <ac:chgData name="Beata Winczewska" userId="651a3f9f-de1d-40b0-8fc5-7c4faa9ee76a" providerId="ADAL" clId="{A2FBF4B0-84CD-4C92-9561-CE39CE799126}" dt="2025-07-11T10:50:51.461" v="7775" actId="20577"/>
          <ac:spMkLst>
            <pc:docMk/>
            <pc:sldMk cId="0" sldId="257"/>
            <ac:spMk id="2" creationId="{FA82537F-27E7-FE60-7F77-46AE19DA95AC}"/>
          </ac:spMkLst>
        </pc:spChg>
        <pc:spChg chg="mod">
          <ac:chgData name="Beata Winczewska" userId="651a3f9f-de1d-40b0-8fc5-7c4faa9ee76a" providerId="ADAL" clId="{A2FBF4B0-84CD-4C92-9561-CE39CE799126}" dt="2025-07-11T10:50:19.950" v="7753" actId="20577"/>
          <ac:spMkLst>
            <pc:docMk/>
            <pc:sldMk cId="0" sldId="257"/>
            <ac:spMk id="96" creationId="{00000000-0000-0000-0000-000000000000}"/>
          </ac:spMkLst>
        </pc:spChg>
        <pc:picChg chg="mod">
          <ac:chgData name="Beata Winczewska" userId="651a3f9f-de1d-40b0-8fc5-7c4faa9ee76a" providerId="ADAL" clId="{A2FBF4B0-84CD-4C92-9561-CE39CE799126}" dt="2025-07-11T10:51:02.269" v="7779" actId="1076"/>
          <ac:picMkLst>
            <pc:docMk/>
            <pc:sldMk cId="0" sldId="257"/>
            <ac:picMk id="101" creationId="{00000000-0000-0000-0000-000000000000}"/>
          </ac:picMkLst>
        </pc:picChg>
        <pc:picChg chg="mod">
          <ac:chgData name="Beata Winczewska" userId="651a3f9f-de1d-40b0-8fc5-7c4faa9ee76a" providerId="ADAL" clId="{A2FBF4B0-84CD-4C92-9561-CE39CE799126}" dt="2025-07-11T10:50:40.397" v="7764" actId="1076"/>
          <ac:picMkLst>
            <pc:docMk/>
            <pc:sldMk cId="0" sldId="257"/>
            <ac:picMk id="102" creationId="{00000000-0000-0000-0000-000000000000}"/>
          </ac:picMkLst>
        </pc:picChg>
        <pc:picChg chg="mod">
          <ac:chgData name="Beata Winczewska" userId="651a3f9f-de1d-40b0-8fc5-7c4faa9ee76a" providerId="ADAL" clId="{A2FBF4B0-84CD-4C92-9561-CE39CE799126}" dt="2025-07-11T10:50:44.805" v="7766" actId="1076"/>
          <ac:picMkLst>
            <pc:docMk/>
            <pc:sldMk cId="0" sldId="257"/>
            <ac:picMk id="104" creationId="{00000000-0000-0000-0000-000000000000}"/>
          </ac:picMkLst>
        </pc:picChg>
        <pc:picChg chg="mod">
          <ac:chgData name="Beata Winczewska" userId="651a3f9f-de1d-40b0-8fc5-7c4faa9ee76a" providerId="ADAL" clId="{A2FBF4B0-84CD-4C92-9561-CE39CE799126}" dt="2025-07-11T10:51:06.789" v="7781" actId="1076"/>
          <ac:picMkLst>
            <pc:docMk/>
            <pc:sldMk cId="0" sldId="257"/>
            <ac:picMk id="105" creationId="{00000000-0000-0000-0000-000000000000}"/>
          </ac:picMkLst>
        </pc:picChg>
      </pc:sldChg>
      <pc:sldChg chg="addSp delSp modSp mod">
        <pc:chgData name="Beata Winczewska" userId="651a3f9f-de1d-40b0-8fc5-7c4faa9ee76a" providerId="ADAL" clId="{A2FBF4B0-84CD-4C92-9561-CE39CE799126}" dt="2025-07-10T09:39:54.663" v="7384" actId="20577"/>
        <pc:sldMkLst>
          <pc:docMk/>
          <pc:sldMk cId="0" sldId="262"/>
        </pc:sldMkLst>
        <pc:spChg chg="add mod">
          <ac:chgData name="Beata Winczewska" userId="651a3f9f-de1d-40b0-8fc5-7c4faa9ee76a" providerId="ADAL" clId="{A2FBF4B0-84CD-4C92-9561-CE39CE799126}" dt="2025-07-10T09:38:51.611" v="7271" actId="20577"/>
          <ac:spMkLst>
            <pc:docMk/>
            <pc:sldMk cId="0" sldId="262"/>
            <ac:spMk id="2" creationId="{B1D67348-3E95-25D9-F10A-BC59B79874D6}"/>
          </ac:spMkLst>
        </pc:spChg>
        <pc:spChg chg="add mod">
          <ac:chgData name="Beata Winczewska" userId="651a3f9f-de1d-40b0-8fc5-7c4faa9ee76a" providerId="ADAL" clId="{A2FBF4B0-84CD-4C92-9561-CE39CE799126}" dt="2025-07-10T09:39:54.663" v="7384" actId="20577"/>
          <ac:spMkLst>
            <pc:docMk/>
            <pc:sldMk cId="0" sldId="262"/>
            <ac:spMk id="3" creationId="{7C3F5C2D-1198-74F3-154C-ABEDAA3C37AA}"/>
          </ac:spMkLst>
        </pc:spChg>
        <pc:spChg chg="add mod">
          <ac:chgData name="Beata Winczewska" userId="651a3f9f-de1d-40b0-8fc5-7c4faa9ee76a" providerId="ADAL" clId="{A2FBF4B0-84CD-4C92-9561-CE39CE799126}" dt="2025-07-10T09:38:54.239" v="7272" actId="20577"/>
          <ac:spMkLst>
            <pc:docMk/>
            <pc:sldMk cId="0" sldId="262"/>
            <ac:spMk id="4" creationId="{68FDBD94-6E94-A337-287D-BF41E091E3F5}"/>
          </ac:spMkLst>
        </pc:spChg>
        <pc:spChg chg="mod">
          <ac:chgData name="Beata Winczewska" userId="651a3f9f-de1d-40b0-8fc5-7c4faa9ee76a" providerId="ADAL" clId="{A2FBF4B0-84CD-4C92-9561-CE39CE799126}" dt="2025-07-10T09:34:40.507" v="6881" actId="20577"/>
          <ac:spMkLst>
            <pc:docMk/>
            <pc:sldMk cId="0" sldId="262"/>
            <ac:spMk id="154" creationId="{00000000-0000-0000-0000-000000000000}"/>
          </ac:spMkLst>
        </pc:spChg>
        <pc:spChg chg="mod">
          <ac:chgData name="Beata Winczewska" userId="651a3f9f-de1d-40b0-8fc5-7c4faa9ee76a" providerId="ADAL" clId="{A2FBF4B0-84CD-4C92-9561-CE39CE799126}" dt="2025-07-10T09:34:47.485" v="6883" actId="1076"/>
          <ac:spMkLst>
            <pc:docMk/>
            <pc:sldMk cId="0" sldId="262"/>
            <ac:spMk id="155" creationId="{00000000-0000-0000-0000-000000000000}"/>
          </ac:spMkLst>
        </pc:spChg>
        <pc:spChg chg="mod">
          <ac:chgData name="Beata Winczewska" userId="651a3f9f-de1d-40b0-8fc5-7c4faa9ee76a" providerId="ADAL" clId="{A2FBF4B0-84CD-4C92-9561-CE39CE799126}" dt="2025-07-10T09:34:47.485" v="6883" actId="1076"/>
          <ac:spMkLst>
            <pc:docMk/>
            <pc:sldMk cId="0" sldId="262"/>
            <ac:spMk id="156" creationId="{00000000-0000-0000-0000-000000000000}"/>
          </ac:spMkLst>
        </pc:spChg>
      </pc:sldChg>
      <pc:sldChg chg="modSp mod">
        <pc:chgData name="Beata Winczewska" userId="651a3f9f-de1d-40b0-8fc5-7c4faa9ee76a" providerId="ADAL" clId="{A2FBF4B0-84CD-4C92-9561-CE39CE799126}" dt="2025-07-04T21:42:03.671" v="6734" actId="20577"/>
        <pc:sldMkLst>
          <pc:docMk/>
          <pc:sldMk cId="0" sldId="264"/>
        </pc:sldMkLst>
      </pc:sldChg>
      <pc:sldChg chg="modSp mod">
        <pc:chgData name="Beata Winczewska" userId="651a3f9f-de1d-40b0-8fc5-7c4faa9ee76a" providerId="ADAL" clId="{A2FBF4B0-84CD-4C92-9561-CE39CE799126}" dt="2025-07-11T07:58:39.840" v="7570" actId="20577"/>
        <pc:sldMkLst>
          <pc:docMk/>
          <pc:sldMk cId="0" sldId="266"/>
        </pc:sldMkLst>
      </pc:sldChg>
      <pc:sldChg chg="addSp delSp modSp mod">
        <pc:chgData name="Beata Winczewska" userId="651a3f9f-de1d-40b0-8fc5-7c4faa9ee76a" providerId="ADAL" clId="{A2FBF4B0-84CD-4C92-9561-CE39CE799126}" dt="2025-07-11T07:58:36.967" v="7568" actId="20577"/>
        <pc:sldMkLst>
          <pc:docMk/>
          <pc:sldMk cId="0" sldId="268"/>
        </pc:sldMkLst>
      </pc:sldChg>
      <pc:sldChg chg="add del">
        <pc:chgData name="Beata Winczewska" userId="651a3f9f-de1d-40b0-8fc5-7c4faa9ee76a" providerId="ADAL" clId="{A2FBF4B0-84CD-4C92-9561-CE39CE799126}" dt="2025-07-01T17:29:29.829" v="1069" actId="47"/>
        <pc:sldMkLst>
          <pc:docMk/>
          <pc:sldMk cId="0" sldId="271"/>
        </pc:sldMkLst>
      </pc:sldChg>
      <pc:sldChg chg="add del">
        <pc:chgData name="Beata Winczewska" userId="651a3f9f-de1d-40b0-8fc5-7c4faa9ee76a" providerId="ADAL" clId="{A2FBF4B0-84CD-4C92-9561-CE39CE799126}" dt="2025-07-01T17:29:29.400" v="1068" actId="47"/>
        <pc:sldMkLst>
          <pc:docMk/>
          <pc:sldMk cId="0" sldId="272"/>
        </pc:sldMkLst>
      </pc:sldChg>
      <pc:sldChg chg="modSp add del mod">
        <pc:chgData name="Beata Winczewska" userId="651a3f9f-de1d-40b0-8fc5-7c4faa9ee76a" providerId="ADAL" clId="{A2FBF4B0-84CD-4C92-9561-CE39CE799126}" dt="2025-07-11T07:59:16.025" v="7577" actId="20577"/>
        <pc:sldMkLst>
          <pc:docMk/>
          <pc:sldMk cId="0" sldId="273"/>
        </pc:sldMkLst>
      </pc:sldChg>
      <pc:sldChg chg="modSp add del mod">
        <pc:chgData name="Beata Winczewska" userId="651a3f9f-de1d-40b0-8fc5-7c4faa9ee76a" providerId="ADAL" clId="{A2FBF4B0-84CD-4C92-9561-CE39CE799126}" dt="2025-07-04T21:17:44.660" v="6294" actId="1076"/>
        <pc:sldMkLst>
          <pc:docMk/>
          <pc:sldMk cId="0" sldId="274"/>
        </pc:sldMkLst>
      </pc:sldChg>
      <pc:sldChg chg="modSp add del mod">
        <pc:chgData name="Beata Winczewska" userId="651a3f9f-de1d-40b0-8fc5-7c4faa9ee76a" providerId="ADAL" clId="{A2FBF4B0-84CD-4C92-9561-CE39CE799126}" dt="2025-07-04T21:18:02.226" v="6302" actId="20577"/>
        <pc:sldMkLst>
          <pc:docMk/>
          <pc:sldMk cId="0" sldId="275"/>
        </pc:sldMkLst>
      </pc:sldChg>
      <pc:sldChg chg="delSp modSp mod ord modCm">
        <pc:chgData name="Beata Winczewska" userId="651a3f9f-de1d-40b0-8fc5-7c4faa9ee76a" providerId="ADAL" clId="{A2FBF4B0-84CD-4C92-9561-CE39CE799126}" dt="2025-07-11T10:46:59.044" v="7726" actId="20577"/>
        <pc:sldMkLst>
          <pc:docMk/>
          <pc:sldMk cId="0" sldId="276"/>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7:44:31.349" v="3419" actId="20577"/>
              <pc2:cmMkLst xmlns:pc2="http://schemas.microsoft.com/office/powerpoint/2019/9/main/command">
                <pc:docMk/>
                <pc:sldMk cId="0" sldId="276"/>
                <pc2:cmMk id="{72779509-E79D-4043-8303-BD0F8C1A6250}"/>
              </pc2:cmMkLst>
            </pc226:cmChg>
          </p:ext>
        </pc:extLst>
      </pc:sldChg>
      <pc:sldChg chg="modSp mod">
        <pc:chgData name="Beata Winczewska" userId="651a3f9f-de1d-40b0-8fc5-7c4faa9ee76a" providerId="ADAL" clId="{A2FBF4B0-84CD-4C92-9561-CE39CE799126}" dt="2025-07-03T09:05:57.836" v="2470" actId="20577"/>
        <pc:sldMkLst>
          <pc:docMk/>
          <pc:sldMk cId="0" sldId="277"/>
        </pc:sldMkLst>
      </pc:sldChg>
      <pc:sldChg chg="del">
        <pc:chgData name="Beata Winczewska" userId="651a3f9f-de1d-40b0-8fc5-7c4faa9ee76a" providerId="ADAL" clId="{A2FBF4B0-84CD-4C92-9561-CE39CE799126}" dt="2025-07-01T17:45:36.907" v="1293" actId="47"/>
        <pc:sldMkLst>
          <pc:docMk/>
          <pc:sldMk cId="0" sldId="278"/>
        </pc:sldMkLst>
      </pc:sldChg>
      <pc:sldChg chg="modSp mod">
        <pc:chgData name="Beata Winczewska" userId="651a3f9f-de1d-40b0-8fc5-7c4faa9ee76a" providerId="ADAL" clId="{A2FBF4B0-84CD-4C92-9561-CE39CE799126}" dt="2025-07-03T17:46:04.612" v="3472"/>
        <pc:sldMkLst>
          <pc:docMk/>
          <pc:sldMk cId="0" sldId="279"/>
        </pc:sldMkLst>
      </pc:sldChg>
      <pc:sldChg chg="modSp add del mod">
        <pc:chgData name="Beata Winczewska" userId="651a3f9f-de1d-40b0-8fc5-7c4faa9ee76a" providerId="ADAL" clId="{A2FBF4B0-84CD-4C92-9561-CE39CE799126}" dt="2025-07-01T18:51:52.298" v="1795" actId="47"/>
        <pc:sldMkLst>
          <pc:docMk/>
          <pc:sldMk cId="0" sldId="280"/>
        </pc:sldMkLst>
      </pc:sldChg>
      <pc:sldChg chg="del">
        <pc:chgData name="Beata Winczewska" userId="651a3f9f-de1d-40b0-8fc5-7c4faa9ee76a" providerId="ADAL" clId="{A2FBF4B0-84CD-4C92-9561-CE39CE799126}" dt="2025-07-01T18:51:53.376" v="1796" actId="47"/>
        <pc:sldMkLst>
          <pc:docMk/>
          <pc:sldMk cId="0" sldId="281"/>
        </pc:sldMkLst>
      </pc:sldChg>
      <pc:sldChg chg="modSp mod">
        <pc:chgData name="Beata Winczewska" userId="651a3f9f-de1d-40b0-8fc5-7c4faa9ee76a" providerId="ADAL" clId="{A2FBF4B0-84CD-4C92-9561-CE39CE799126}" dt="2025-07-01T18:52:20.655" v="1798" actId="6549"/>
        <pc:sldMkLst>
          <pc:docMk/>
          <pc:sldMk cId="0" sldId="282"/>
        </pc:sldMkLst>
      </pc:sldChg>
      <pc:sldChg chg="modSp mod">
        <pc:chgData name="Beata Winczewska" userId="651a3f9f-de1d-40b0-8fc5-7c4faa9ee76a" providerId="ADAL" clId="{A2FBF4B0-84CD-4C92-9561-CE39CE799126}" dt="2025-07-03T18:47:41.450" v="5508" actId="20577"/>
        <pc:sldMkLst>
          <pc:docMk/>
          <pc:sldMk cId="0" sldId="283"/>
        </pc:sldMkLst>
      </pc:sldChg>
      <pc:sldChg chg="modSp mod">
        <pc:chgData name="Beata Winczewska" userId="651a3f9f-de1d-40b0-8fc5-7c4faa9ee76a" providerId="ADAL" clId="{A2FBF4B0-84CD-4C92-9561-CE39CE799126}" dt="2025-07-03T18:35:11.459" v="5180" actId="21"/>
        <pc:sldMkLst>
          <pc:docMk/>
          <pc:sldMk cId="0" sldId="284"/>
        </pc:sldMkLst>
      </pc:sldChg>
      <pc:sldChg chg="modSp mod">
        <pc:chgData name="Beata Winczewska" userId="651a3f9f-de1d-40b0-8fc5-7c4faa9ee76a" providerId="ADAL" clId="{A2FBF4B0-84CD-4C92-9561-CE39CE799126}" dt="2025-07-01T19:00:24.871" v="1837" actId="20577"/>
        <pc:sldMkLst>
          <pc:docMk/>
          <pc:sldMk cId="0" sldId="285"/>
        </pc:sldMkLst>
      </pc:sldChg>
      <pc:sldChg chg="del">
        <pc:chgData name="Beata Winczewska" userId="651a3f9f-de1d-40b0-8fc5-7c4faa9ee76a" providerId="ADAL" clId="{A2FBF4B0-84CD-4C92-9561-CE39CE799126}" dt="2025-07-02T09:11:02.050" v="2426" actId="47"/>
        <pc:sldMkLst>
          <pc:docMk/>
          <pc:sldMk cId="0" sldId="286"/>
        </pc:sldMkLst>
      </pc:sldChg>
      <pc:sldChg chg="del">
        <pc:chgData name="Beata Winczewska" userId="651a3f9f-de1d-40b0-8fc5-7c4faa9ee76a" providerId="ADAL" clId="{A2FBF4B0-84CD-4C92-9561-CE39CE799126}" dt="2025-07-02T09:11:02.912" v="2427" actId="47"/>
        <pc:sldMkLst>
          <pc:docMk/>
          <pc:sldMk cId="0" sldId="287"/>
        </pc:sldMkLst>
      </pc:sldChg>
      <pc:sldChg chg="addSp delSp modSp mod ord">
        <pc:chgData name="Beata Winczewska" userId="651a3f9f-de1d-40b0-8fc5-7c4faa9ee76a" providerId="ADAL" clId="{A2FBF4B0-84CD-4C92-9561-CE39CE799126}" dt="2025-07-04T21:34:33.019" v="6536" actId="20577"/>
        <pc:sldMkLst>
          <pc:docMk/>
          <pc:sldMk cId="3770240751" sldId="291"/>
        </pc:sldMkLst>
      </pc:sldChg>
      <pc:sldChg chg="modSp add mod">
        <pc:chgData name="Beata Winczewska" userId="651a3f9f-de1d-40b0-8fc5-7c4faa9ee76a" providerId="ADAL" clId="{A2FBF4B0-84CD-4C92-9561-CE39CE799126}" dt="2025-07-03T18:41:36.580" v="5413" actId="20577"/>
        <pc:sldMkLst>
          <pc:docMk/>
          <pc:sldMk cId="3190719398" sldId="292"/>
        </pc:sldMkLst>
        <pc:spChg chg="mod">
          <ac:chgData name="Beata Winczewska" userId="651a3f9f-de1d-40b0-8fc5-7c4faa9ee76a" providerId="ADAL" clId="{A2FBF4B0-84CD-4C92-9561-CE39CE799126}" dt="2025-07-03T18:41:36.580" v="5413" actId="20577"/>
          <ac:spMkLst>
            <pc:docMk/>
            <pc:sldMk cId="3190719398" sldId="292"/>
            <ac:spMk id="144" creationId="{2296532A-357E-3BB5-D5F9-08FD7EED0732}"/>
          </ac:spMkLst>
        </pc:spChg>
      </pc:sldChg>
      <pc:sldChg chg="add del">
        <pc:chgData name="Beata Winczewska" userId="651a3f9f-de1d-40b0-8fc5-7c4faa9ee76a" providerId="ADAL" clId="{A2FBF4B0-84CD-4C92-9561-CE39CE799126}" dt="2025-07-01T17:29:32.589" v="1071" actId="47"/>
        <pc:sldMkLst>
          <pc:docMk/>
          <pc:sldMk cId="3647789042" sldId="292"/>
        </pc:sldMkLst>
      </pc:sldChg>
      <pc:sldChg chg="addSp delSp modSp mod ord">
        <pc:chgData name="Beata Winczewska" userId="651a3f9f-de1d-40b0-8fc5-7c4faa9ee76a" providerId="ADAL" clId="{A2FBF4B0-84CD-4C92-9561-CE39CE799126}" dt="2025-07-01T17:36:19.296" v="1096"/>
        <pc:sldMkLst>
          <pc:docMk/>
          <pc:sldMk cId="1587475983" sldId="293"/>
        </pc:sldMkLst>
      </pc:sldChg>
      <pc:sldChg chg="del ord">
        <pc:chgData name="Beata Winczewska" userId="651a3f9f-de1d-40b0-8fc5-7c4faa9ee76a" providerId="ADAL" clId="{A2FBF4B0-84CD-4C92-9561-CE39CE799126}" dt="2025-07-02T08:59:47.251" v="2107" actId="47"/>
        <pc:sldMkLst>
          <pc:docMk/>
          <pc:sldMk cId="3154259806" sldId="294"/>
        </pc:sldMkLst>
      </pc:sldChg>
      <pc:sldChg chg="modSp mod ord modCm">
        <pc:chgData name="Beata Winczewska" userId="651a3f9f-de1d-40b0-8fc5-7c4faa9ee76a" providerId="ADAL" clId="{A2FBF4B0-84CD-4C92-9561-CE39CE799126}" dt="2025-07-04T21:33:17.070" v="6513" actId="20577"/>
        <pc:sldMkLst>
          <pc:docMk/>
          <pc:sldMk cId="2006896784" sldId="295"/>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0:30:38.243" v="3116" actId="20577"/>
              <pc2:cmMkLst xmlns:pc2="http://schemas.microsoft.com/office/powerpoint/2019/9/main/command">
                <pc:docMk/>
                <pc:sldMk cId="2006896784" sldId="295"/>
                <pc2:cmMk id="{08DAA427-B52F-4465-995D-80EE18F8C3D7}"/>
              </pc2:cmMkLst>
            </pc226:cmChg>
            <pc226:cmChg xmlns:pc226="http://schemas.microsoft.com/office/powerpoint/2022/06/main/command" chg="mod">
              <pc226:chgData name="Beata Winczewska" userId="651a3f9f-de1d-40b0-8fc5-7c4faa9ee76a" providerId="ADAL" clId="{A2FBF4B0-84CD-4C92-9561-CE39CE799126}" dt="2025-07-03T10:30:38.243" v="3116" actId="20577"/>
              <pc2:cmMkLst xmlns:pc2="http://schemas.microsoft.com/office/powerpoint/2019/9/main/command">
                <pc:docMk/>
                <pc:sldMk cId="2006896784" sldId="295"/>
                <pc2:cmMk id="{4B6D9896-EF86-4C74-8465-2A959CA51A5D}"/>
              </pc2:cmMkLst>
            </pc226:cmChg>
          </p:ext>
        </pc:extLst>
      </pc:sldChg>
      <pc:sldChg chg="addSp delSp modSp mod ord">
        <pc:chgData name="Beata Winczewska" userId="651a3f9f-de1d-40b0-8fc5-7c4faa9ee76a" providerId="ADAL" clId="{A2FBF4B0-84CD-4C92-9561-CE39CE799126}" dt="2025-07-11T10:44:42.702" v="7722" actId="14100"/>
        <pc:sldMkLst>
          <pc:docMk/>
          <pc:sldMk cId="787442837" sldId="296"/>
        </pc:sldMkLst>
      </pc:sldChg>
      <pc:sldChg chg="addSp delSp modSp mod">
        <pc:chgData name="Beata Winczewska" userId="651a3f9f-de1d-40b0-8fc5-7c4faa9ee76a" providerId="ADAL" clId="{A2FBF4B0-84CD-4C92-9561-CE39CE799126}" dt="2025-07-11T08:04:08.450" v="7710" actId="313"/>
        <pc:sldMkLst>
          <pc:docMk/>
          <pc:sldMk cId="812756501" sldId="297"/>
        </pc:sldMkLst>
      </pc:sldChg>
      <pc:sldChg chg="addSp delSp modSp mod ord modCm">
        <pc:chgData name="Beata Winczewska" userId="651a3f9f-de1d-40b0-8fc5-7c4faa9ee76a" providerId="ADAL" clId="{A2FBF4B0-84CD-4C92-9561-CE39CE799126}" dt="2025-07-10T09:51:56.601" v="7415" actId="20577"/>
        <pc:sldMkLst>
          <pc:docMk/>
          <pc:sldMk cId="3656881919" sldId="298"/>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8:45:47.041" v="5505" actId="6549"/>
              <pc2:cmMkLst xmlns:pc2="http://schemas.microsoft.com/office/powerpoint/2019/9/main/command">
                <pc:docMk/>
                <pc:sldMk cId="3656881919" sldId="298"/>
                <pc2:cmMk id="{754BC4CF-32A4-4E1D-A19F-FEE8EC68F8CC}"/>
              </pc2:cmMkLst>
            </pc226:cmChg>
          </p:ext>
        </pc:extLst>
      </pc:sldChg>
      <pc:sldChg chg="del">
        <pc:chgData name="Beata Winczewska" userId="651a3f9f-de1d-40b0-8fc5-7c4faa9ee76a" providerId="ADAL" clId="{A2FBF4B0-84CD-4C92-9561-CE39CE799126}" dt="2025-07-02T09:09:22.706" v="2419" actId="2696"/>
        <pc:sldMkLst>
          <pc:docMk/>
          <pc:sldMk cId="1108526292" sldId="299"/>
        </pc:sldMkLst>
      </pc:sldChg>
      <pc:sldChg chg="modSp add del mod">
        <pc:chgData name="Beata Winczewska" userId="651a3f9f-de1d-40b0-8fc5-7c4faa9ee76a" providerId="ADAL" clId="{A2FBF4B0-84CD-4C92-9561-CE39CE799126}" dt="2025-07-02T09:09:58.418" v="2425" actId="47"/>
        <pc:sldMkLst>
          <pc:docMk/>
          <pc:sldMk cId="1340546964" sldId="299"/>
        </pc:sldMkLst>
      </pc:sldChg>
      <pc:sldChg chg="addSp modSp mod">
        <pc:chgData name="Beata Winczewska" userId="651a3f9f-de1d-40b0-8fc5-7c4faa9ee76a" providerId="ADAL" clId="{A2FBF4B0-84CD-4C92-9561-CE39CE799126}" dt="2025-07-11T08:03:37.596" v="7709" actId="20577"/>
        <pc:sldMkLst>
          <pc:docMk/>
          <pc:sldMk cId="663083006" sldId="300"/>
        </pc:sldMkLst>
        <pc:spChg chg="mod">
          <ac:chgData name="Beata Winczewska" userId="651a3f9f-de1d-40b0-8fc5-7c4faa9ee76a" providerId="ADAL" clId="{A2FBF4B0-84CD-4C92-9561-CE39CE799126}" dt="2025-07-03T18:42:42.992" v="5434" actId="20577"/>
          <ac:spMkLst>
            <pc:docMk/>
            <pc:sldMk cId="663083006" sldId="300"/>
            <ac:spMk id="2" creationId="{FF373522-B191-5851-36AC-9C0203C0B662}"/>
          </ac:spMkLst>
        </pc:spChg>
        <pc:spChg chg="add mod">
          <ac:chgData name="Beata Winczewska" userId="651a3f9f-de1d-40b0-8fc5-7c4faa9ee76a" providerId="ADAL" clId="{A2FBF4B0-84CD-4C92-9561-CE39CE799126}" dt="2025-07-03T18:43:09.865" v="5447" actId="1076"/>
          <ac:spMkLst>
            <pc:docMk/>
            <pc:sldMk cId="663083006" sldId="300"/>
            <ac:spMk id="5" creationId="{CCEAB53A-0C05-1ADB-46F3-E3BC902C9838}"/>
          </ac:spMkLst>
        </pc:spChg>
        <pc:spChg chg="add mod">
          <ac:chgData name="Beata Winczewska" userId="651a3f9f-de1d-40b0-8fc5-7c4faa9ee76a" providerId="ADAL" clId="{A2FBF4B0-84CD-4C92-9561-CE39CE799126}" dt="2025-07-03T18:43:04.322" v="5445" actId="1076"/>
          <ac:spMkLst>
            <pc:docMk/>
            <pc:sldMk cId="663083006" sldId="300"/>
            <ac:spMk id="6" creationId="{039810EE-1E4E-3025-8F8F-DF6AE60C469C}"/>
          </ac:spMkLst>
        </pc:spChg>
        <pc:spChg chg="mod">
          <ac:chgData name="Beata Winczewska" userId="651a3f9f-de1d-40b0-8fc5-7c4faa9ee76a" providerId="ADAL" clId="{A2FBF4B0-84CD-4C92-9561-CE39CE799126}" dt="2025-07-03T18:41:43.796" v="5424" actId="20577"/>
          <ac:spMkLst>
            <pc:docMk/>
            <pc:sldMk cId="663083006" sldId="300"/>
            <ac:spMk id="370" creationId="{206AB678-A69E-B65A-8A2A-04ED259647CC}"/>
          </ac:spMkLst>
        </pc:spChg>
        <pc:graphicFrameChg chg="add mod modGraphic">
          <ac:chgData name="Beata Winczewska" userId="651a3f9f-de1d-40b0-8fc5-7c4faa9ee76a" providerId="ADAL" clId="{A2FBF4B0-84CD-4C92-9561-CE39CE799126}" dt="2025-07-03T18:43:32.899" v="5453" actId="1076"/>
          <ac:graphicFrameMkLst>
            <pc:docMk/>
            <pc:sldMk cId="663083006" sldId="300"/>
            <ac:graphicFrameMk id="3" creationId="{CEEA4E9B-5BAC-73A0-EE1F-CD404A3CFD31}"/>
          </ac:graphicFrameMkLst>
        </pc:graphicFrameChg>
        <pc:graphicFrameChg chg="add mod modGraphic">
          <ac:chgData name="Beata Winczewska" userId="651a3f9f-de1d-40b0-8fc5-7c4faa9ee76a" providerId="ADAL" clId="{A2FBF4B0-84CD-4C92-9561-CE39CE799126}" dt="2025-07-11T08:03:37.596" v="7709" actId="20577"/>
          <ac:graphicFrameMkLst>
            <pc:docMk/>
            <pc:sldMk cId="663083006" sldId="300"/>
            <ac:graphicFrameMk id="4" creationId="{C85FA6DA-0A05-4E82-4BDC-36EA4C2472B7}"/>
          </ac:graphicFrameMkLst>
        </pc:graphicFrameChg>
      </pc:sldChg>
      <pc:sldChg chg="addSp delSp modSp add mod ord">
        <pc:chgData name="Beata Winczewska" userId="651a3f9f-de1d-40b0-8fc5-7c4faa9ee76a" providerId="ADAL" clId="{A2FBF4B0-84CD-4C92-9561-CE39CE799126}" dt="2025-07-01T17:36:19.296" v="1096"/>
        <pc:sldMkLst>
          <pc:docMk/>
          <pc:sldMk cId="3977109608" sldId="301"/>
        </pc:sldMkLst>
      </pc:sldChg>
      <pc:sldChg chg="new del">
        <pc:chgData name="Beata Winczewska" userId="651a3f9f-de1d-40b0-8fc5-7c4faa9ee76a" providerId="ADAL" clId="{A2FBF4B0-84CD-4C92-9561-CE39CE799126}" dt="2025-07-01T17:30:08.778" v="1074" actId="47"/>
        <pc:sldMkLst>
          <pc:docMk/>
          <pc:sldMk cId="2906792509" sldId="302"/>
        </pc:sldMkLst>
      </pc:sldChg>
      <pc:sldChg chg="addSp delSp modSp add mod">
        <pc:chgData name="Beata Winczewska" userId="651a3f9f-de1d-40b0-8fc5-7c4faa9ee76a" providerId="ADAL" clId="{A2FBF4B0-84CD-4C92-9561-CE39CE799126}" dt="2025-07-11T10:59:02.533" v="7885" actId="1076"/>
        <pc:sldMkLst>
          <pc:docMk/>
          <pc:sldMk cId="2943090135" sldId="303"/>
        </pc:sldMkLst>
      </pc:sldChg>
      <pc:sldChg chg="addSp delSp modSp add del mod ord">
        <pc:chgData name="Beata Winczewska" userId="651a3f9f-de1d-40b0-8fc5-7c4faa9ee76a" providerId="ADAL" clId="{A2FBF4B0-84CD-4C92-9561-CE39CE799126}" dt="2025-07-04T21:19:35.551" v="6394" actId="47"/>
        <pc:sldMkLst>
          <pc:docMk/>
          <pc:sldMk cId="342247958" sldId="304"/>
        </pc:sldMkLst>
      </pc:sldChg>
      <pc:sldChg chg="add del">
        <pc:chgData name="Beata Winczewska" userId="651a3f9f-de1d-40b0-8fc5-7c4faa9ee76a" providerId="ADAL" clId="{A2FBF4B0-84CD-4C92-9561-CE39CE799126}" dt="2025-07-01T19:03:26.054" v="1859" actId="47"/>
        <pc:sldMkLst>
          <pc:docMk/>
          <pc:sldMk cId="76346148" sldId="305"/>
        </pc:sldMkLst>
      </pc:sldChg>
      <pc:sldChg chg="addSp delSp modSp add del mod ord">
        <pc:chgData name="Beata Winczewska" userId="651a3f9f-de1d-40b0-8fc5-7c4faa9ee76a" providerId="ADAL" clId="{A2FBF4B0-84CD-4C92-9561-CE39CE799126}" dt="2025-07-04T21:19:37.199" v="6395" actId="47"/>
        <pc:sldMkLst>
          <pc:docMk/>
          <pc:sldMk cId="971608094" sldId="305"/>
        </pc:sldMkLst>
      </pc:sldChg>
      <pc:sldChg chg="add del">
        <pc:chgData name="Beata Winczewska" userId="651a3f9f-de1d-40b0-8fc5-7c4faa9ee76a" providerId="ADAL" clId="{A2FBF4B0-84CD-4C92-9561-CE39CE799126}" dt="2025-07-01T19:08:09.599" v="1868" actId="47"/>
        <pc:sldMkLst>
          <pc:docMk/>
          <pc:sldMk cId="1850030865" sldId="305"/>
        </pc:sldMkLst>
      </pc:sldChg>
      <pc:sldChg chg="addSp delSp add del mod">
        <pc:chgData name="Beata Winczewska" userId="651a3f9f-de1d-40b0-8fc5-7c4faa9ee76a" providerId="ADAL" clId="{A2FBF4B0-84CD-4C92-9561-CE39CE799126}" dt="2025-07-01T20:00:10.644" v="2062" actId="47"/>
        <pc:sldMkLst>
          <pc:docMk/>
          <pc:sldMk cId="403923644" sldId="306"/>
        </pc:sldMkLst>
      </pc:sldChg>
      <pc:sldChg chg="addSp delSp modSp add mod modCm">
        <pc:chgData name="Beata Winczewska" userId="651a3f9f-de1d-40b0-8fc5-7c4faa9ee76a" providerId="ADAL" clId="{A2FBF4B0-84CD-4C92-9561-CE39CE799126}" dt="2025-07-10T09:54:27.230" v="7470" actId="20577"/>
        <pc:sldMkLst>
          <pc:docMk/>
          <pc:sldMk cId="2245725360" sldId="307"/>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0:32:39.406" v="3162" actId="20577"/>
              <pc2:cmMkLst xmlns:pc2="http://schemas.microsoft.com/office/powerpoint/2019/9/main/command">
                <pc:docMk/>
                <pc:sldMk cId="2245725360" sldId="307"/>
                <pc2:cmMk id="{2BC0A316-C290-4CE0-ACF4-9545474BC41A}"/>
              </pc2:cmMkLst>
            </pc226:cmChg>
            <pc226:cmChg xmlns:pc226="http://schemas.microsoft.com/office/powerpoint/2022/06/main/command" chg="mod">
              <pc226:chgData name="Beata Winczewska" userId="651a3f9f-de1d-40b0-8fc5-7c4faa9ee76a" providerId="ADAL" clId="{A2FBF4B0-84CD-4C92-9561-CE39CE799126}" dt="2025-07-03T10:37:14.355" v="3286" actId="20577"/>
              <pc2:cmMkLst xmlns:pc2="http://schemas.microsoft.com/office/powerpoint/2019/9/main/command">
                <pc:docMk/>
                <pc:sldMk cId="2245725360" sldId="307"/>
                <pc2:cmMk id="{545463AC-2E04-4342-A305-5B3F5865ECDD}"/>
              </pc2:cmMkLst>
            </pc226:cmChg>
            <pc226:cmChg xmlns:pc226="http://schemas.microsoft.com/office/powerpoint/2022/06/main/command" chg="mod">
              <pc226:chgData name="Beata Winczewska" userId="651a3f9f-de1d-40b0-8fc5-7c4faa9ee76a" providerId="ADAL" clId="{A2FBF4B0-84CD-4C92-9561-CE39CE799126}" dt="2025-07-03T17:47:16.791" v="3479" actId="20577"/>
              <pc2:cmMkLst xmlns:pc2="http://schemas.microsoft.com/office/powerpoint/2019/9/main/command">
                <pc:docMk/>
                <pc:sldMk cId="2245725360" sldId="307"/>
                <pc2:cmMk id="{D399E9F8-6BEE-4670-8B05-00C00E3B3B9C}"/>
              </pc2:cmMkLst>
            </pc226:cmChg>
          </p:ext>
        </pc:extLst>
      </pc:sldChg>
      <pc:sldChg chg="addSp modSp add mod">
        <pc:chgData name="Beata Winczewska" userId="651a3f9f-de1d-40b0-8fc5-7c4faa9ee76a" providerId="ADAL" clId="{A2FBF4B0-84CD-4C92-9561-CE39CE799126}" dt="2025-07-10T09:55:38.200" v="7472" actId="108"/>
        <pc:sldMkLst>
          <pc:docMk/>
          <pc:sldMk cId="2868151459" sldId="308"/>
        </pc:sldMkLst>
      </pc:sldChg>
      <pc:sldChg chg="modSp add del mod">
        <pc:chgData name="Beata Winczewska" userId="651a3f9f-de1d-40b0-8fc5-7c4faa9ee76a" providerId="ADAL" clId="{A2FBF4B0-84CD-4C92-9561-CE39CE799126}" dt="2025-07-03T09:38:38.655" v="2798" actId="47"/>
        <pc:sldMkLst>
          <pc:docMk/>
          <pc:sldMk cId="4110983932" sldId="309"/>
        </pc:sldMkLst>
      </pc:sldChg>
      <pc:sldChg chg="modSp add mod">
        <pc:chgData name="Beata Winczewska" userId="651a3f9f-de1d-40b0-8fc5-7c4faa9ee76a" providerId="ADAL" clId="{A2FBF4B0-84CD-4C92-9561-CE39CE799126}" dt="2025-07-10T09:56:36.419" v="7473" actId="207"/>
        <pc:sldMkLst>
          <pc:docMk/>
          <pc:sldMk cId="3490513146" sldId="310"/>
        </pc:sldMkLst>
      </pc:sldChg>
      <pc:sldChg chg="addSp modSp add mod modCm">
        <pc:chgData name="Beata Winczewska" userId="651a3f9f-de1d-40b0-8fc5-7c4faa9ee76a" providerId="ADAL" clId="{A2FBF4B0-84CD-4C92-9561-CE39CE799126}" dt="2025-07-04T09:24:14.539" v="6008" actId="21"/>
        <pc:sldMkLst>
          <pc:docMk/>
          <pc:sldMk cId="3030980098" sldId="311"/>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7:51:14.930" v="3524" actId="20577"/>
              <pc2:cmMkLst xmlns:pc2="http://schemas.microsoft.com/office/powerpoint/2019/9/main/command">
                <pc:docMk/>
                <pc:sldMk cId="3030980098" sldId="311"/>
                <pc2:cmMk id="{B9ABF3D9-5B23-42EB-B3E3-B567143A8201}"/>
              </pc2:cmMkLst>
            </pc226:cmChg>
          </p:ext>
        </pc:extLst>
      </pc:sldChg>
      <pc:sldChg chg="addSp modSp add mod">
        <pc:chgData name="Beata Winczewska" userId="651a3f9f-de1d-40b0-8fc5-7c4faa9ee76a" providerId="ADAL" clId="{A2FBF4B0-84CD-4C92-9561-CE39CE799126}" dt="2025-07-04T21:06:08.734" v="6131" actId="1076"/>
        <pc:sldMkLst>
          <pc:docMk/>
          <pc:sldMk cId="3268580515" sldId="312"/>
        </pc:sldMkLst>
      </pc:sldChg>
      <pc:sldChg chg="modSp add del mod">
        <pc:chgData name="Beata Winczewska" userId="651a3f9f-de1d-40b0-8fc5-7c4faa9ee76a" providerId="ADAL" clId="{A2FBF4B0-84CD-4C92-9561-CE39CE799126}" dt="2025-07-03T09:49:15.841" v="2991" actId="47"/>
        <pc:sldMkLst>
          <pc:docMk/>
          <pc:sldMk cId="1542906049" sldId="313"/>
        </pc:sldMkLst>
      </pc:sldChg>
      <pc:sldChg chg="addSp delSp modSp add mod modCm">
        <pc:chgData name="Beata Winczewska" userId="651a3f9f-de1d-40b0-8fc5-7c4faa9ee76a" providerId="ADAL" clId="{A2FBF4B0-84CD-4C92-9561-CE39CE799126}" dt="2025-07-11T08:03:02.807" v="7700" actId="20577"/>
        <pc:sldMkLst>
          <pc:docMk/>
          <pc:sldMk cId="1111572615" sldId="314"/>
        </pc:sldMkLst>
        <pc:extLst>
          <p:ext xmlns:p="http://schemas.openxmlformats.org/presentationml/2006/main" uri="{D6D511B9-2390-475A-947B-AFAB55BFBCF1}">
            <pc226:cmChg xmlns:pc226="http://schemas.microsoft.com/office/powerpoint/2022/06/main/command" chg="mod">
              <pc226:chgData name="Beata Winczewska" userId="651a3f9f-de1d-40b0-8fc5-7c4faa9ee76a" providerId="ADAL" clId="{A2FBF4B0-84CD-4C92-9561-CE39CE799126}" dt="2025-07-03T18:45:36.602" v="5502" actId="20577"/>
              <pc2:cmMkLst xmlns:pc2="http://schemas.microsoft.com/office/powerpoint/2019/9/main/command">
                <pc:docMk/>
                <pc:sldMk cId="1111572615" sldId="314"/>
                <pc2:cmMk id="{83F7E86C-B3CF-4C07-88CD-A644B2116880}"/>
              </pc2:cmMkLst>
            </pc226:cmChg>
          </p:ext>
        </pc:extLst>
      </pc:sldChg>
      <pc:sldChg chg="modSp add del mod">
        <pc:chgData name="Beata Winczewska" userId="651a3f9f-de1d-40b0-8fc5-7c4faa9ee76a" providerId="ADAL" clId="{A2FBF4B0-84CD-4C92-9561-CE39CE799126}" dt="2025-07-03T09:51:34.309" v="3017" actId="47"/>
        <pc:sldMkLst>
          <pc:docMk/>
          <pc:sldMk cId="426848985" sldId="315"/>
        </pc:sldMkLst>
      </pc:sldChg>
      <pc:sldChg chg="addSp delSp modSp add mod">
        <pc:chgData name="Beata Winczewska" userId="651a3f9f-de1d-40b0-8fc5-7c4faa9ee76a" providerId="ADAL" clId="{A2FBF4B0-84CD-4C92-9561-CE39CE799126}" dt="2025-07-04T09:19:21.904" v="5927"/>
        <pc:sldMkLst>
          <pc:docMk/>
          <pc:sldMk cId="891409164" sldId="316"/>
        </pc:sldMkLst>
      </pc:sldChg>
      <pc:sldChg chg="modSp add mod ord">
        <pc:chgData name="Beata Winczewska" userId="651a3f9f-de1d-40b0-8fc5-7c4faa9ee76a" providerId="ADAL" clId="{A2FBF4B0-84CD-4C92-9561-CE39CE799126}" dt="2025-07-04T09:17:38.165" v="5859" actId="108"/>
        <pc:sldMkLst>
          <pc:docMk/>
          <pc:sldMk cId="360456690" sldId="317"/>
        </pc:sldMkLst>
      </pc:sldChg>
      <pc:sldChg chg="addSp delSp modSp add mod ord">
        <pc:chgData name="Beata Winczewska" userId="651a3f9f-de1d-40b0-8fc5-7c4faa9ee76a" providerId="ADAL" clId="{A2FBF4B0-84CD-4C92-9561-CE39CE799126}" dt="2025-07-11T08:06:19.082" v="7715" actId="20577"/>
        <pc:sldMkLst>
          <pc:docMk/>
          <pc:sldMk cId="2486396696" sldId="318"/>
        </pc:sldMkLst>
      </pc:sldChg>
      <pc:sldChg chg="modSp add mod">
        <pc:chgData name="Beata Winczewska" userId="651a3f9f-de1d-40b0-8fc5-7c4faa9ee76a" providerId="ADAL" clId="{A2FBF4B0-84CD-4C92-9561-CE39CE799126}" dt="2025-07-04T21:31:44.246" v="6501" actId="13926"/>
        <pc:sldMkLst>
          <pc:docMk/>
          <pc:sldMk cId="1038910741" sldId="319"/>
        </pc:sldMkLst>
      </pc:sldChg>
      <pc:sldChg chg="modSp add del mod">
        <pc:chgData name="Beata Winczewska" userId="651a3f9f-de1d-40b0-8fc5-7c4faa9ee76a" providerId="ADAL" clId="{A2FBF4B0-84CD-4C92-9561-CE39CE799126}" dt="2025-07-03T09:15:39.266" v="2540" actId="47"/>
        <pc:sldMkLst>
          <pc:docMk/>
          <pc:sldMk cId="4101210901" sldId="319"/>
        </pc:sldMkLst>
      </pc:sldChg>
      <pc:sldChg chg="addSp delSp modSp add del mod">
        <pc:chgData name="Beata Winczewska" userId="651a3f9f-de1d-40b0-8fc5-7c4faa9ee76a" providerId="ADAL" clId="{A2FBF4B0-84CD-4C92-9561-CE39CE799126}" dt="2025-07-07T11:45:23.173" v="6750" actId="20577"/>
        <pc:sldMkLst>
          <pc:docMk/>
          <pc:sldMk cId="1206117005" sldId="320"/>
        </pc:sldMkLst>
      </pc:sldChg>
      <pc:sldChg chg="modSp add del mod">
        <pc:chgData name="Beata Winczewska" userId="651a3f9f-de1d-40b0-8fc5-7c4faa9ee76a" providerId="ADAL" clId="{A2FBF4B0-84CD-4C92-9561-CE39CE799126}" dt="2025-07-03T18:02:26.601" v="3900" actId="47"/>
        <pc:sldMkLst>
          <pc:docMk/>
          <pc:sldMk cId="4193077642" sldId="320"/>
        </pc:sldMkLst>
      </pc:sldChg>
      <pc:sldChg chg="add del">
        <pc:chgData name="Beata Winczewska" userId="651a3f9f-de1d-40b0-8fc5-7c4faa9ee76a" providerId="ADAL" clId="{A2FBF4B0-84CD-4C92-9561-CE39CE799126}" dt="2025-07-03T18:17:06.817" v="4617" actId="47"/>
        <pc:sldMkLst>
          <pc:docMk/>
          <pc:sldMk cId="1021762889" sldId="321"/>
        </pc:sldMkLst>
      </pc:sldChg>
      <pc:sldChg chg="modSp add del mod">
        <pc:chgData name="Beata Winczewska" userId="651a3f9f-de1d-40b0-8fc5-7c4faa9ee76a" providerId="ADAL" clId="{A2FBF4B0-84CD-4C92-9561-CE39CE799126}" dt="2025-07-04T09:21:59.149" v="5964" actId="47"/>
        <pc:sldMkLst>
          <pc:docMk/>
          <pc:sldMk cId="3780230106" sldId="321"/>
        </pc:sldMkLst>
      </pc:sldChg>
      <pc:sldChg chg="addSp delSp modSp add mod">
        <pc:chgData name="Beata Winczewska" userId="651a3f9f-de1d-40b0-8fc5-7c4faa9ee76a" providerId="ADAL" clId="{A2FBF4B0-84CD-4C92-9561-CE39CE799126}" dt="2025-07-04T21:38:42.049" v="6683" actId="478"/>
        <pc:sldMkLst>
          <pc:docMk/>
          <pc:sldMk cId="3637143124" sldId="322"/>
        </pc:sldMkLst>
      </pc:sldChg>
      <pc:sldChg chg="modSp add del mod">
        <pc:chgData name="Beata Winczewska" userId="651a3f9f-de1d-40b0-8fc5-7c4faa9ee76a" providerId="ADAL" clId="{A2FBF4B0-84CD-4C92-9561-CE39CE799126}" dt="2025-07-04T09:22:02.957" v="5965" actId="47"/>
        <pc:sldMkLst>
          <pc:docMk/>
          <pc:sldMk cId="4115434662" sldId="323"/>
        </pc:sldMkLst>
      </pc:sldChg>
      <pc:sldChg chg="addSp delSp modSp add mod">
        <pc:chgData name="Beata Winczewska" userId="651a3f9f-de1d-40b0-8fc5-7c4faa9ee76a" providerId="ADAL" clId="{A2FBF4B0-84CD-4C92-9561-CE39CE799126}" dt="2025-07-04T09:22:27.664" v="5969" actId="20577"/>
        <pc:sldMkLst>
          <pc:docMk/>
          <pc:sldMk cId="1136338978" sldId="324"/>
        </pc:sldMkLst>
      </pc:sldChg>
      <pc:sldChg chg="add del">
        <pc:chgData name="Beata Winczewska" userId="651a3f9f-de1d-40b0-8fc5-7c4faa9ee76a" providerId="ADAL" clId="{A2FBF4B0-84CD-4C92-9561-CE39CE799126}" dt="2025-07-03T18:19:14.347" v="4656"/>
        <pc:sldMkLst>
          <pc:docMk/>
          <pc:sldMk cId="485207724" sldId="325"/>
        </pc:sldMkLst>
      </pc:sldChg>
      <pc:sldChg chg="addSp delSp modSp add mod">
        <pc:chgData name="Beata Winczewska" userId="651a3f9f-de1d-40b0-8fc5-7c4faa9ee76a" providerId="ADAL" clId="{A2FBF4B0-84CD-4C92-9561-CE39CE799126}" dt="2025-07-04T09:22:31.245" v="5970"/>
        <pc:sldMkLst>
          <pc:docMk/>
          <pc:sldMk cId="2792430279" sldId="325"/>
        </pc:sldMkLst>
      </pc:sldChg>
      <pc:sldChg chg="add del">
        <pc:chgData name="Beata Winczewska" userId="651a3f9f-de1d-40b0-8fc5-7c4faa9ee76a" providerId="ADAL" clId="{A2FBF4B0-84CD-4C92-9561-CE39CE799126}" dt="2025-07-03T18:21:42.233" v="4742"/>
        <pc:sldMkLst>
          <pc:docMk/>
          <pc:sldMk cId="154409219" sldId="326"/>
        </pc:sldMkLst>
      </pc:sldChg>
      <pc:sldChg chg="addSp delSp modSp add mod">
        <pc:chgData name="Beata Winczewska" userId="651a3f9f-de1d-40b0-8fc5-7c4faa9ee76a" providerId="ADAL" clId="{A2FBF4B0-84CD-4C92-9561-CE39CE799126}" dt="2025-07-11T10:41:30.930" v="7717" actId="6549"/>
        <pc:sldMkLst>
          <pc:docMk/>
          <pc:sldMk cId="3207509577" sldId="326"/>
        </pc:sldMkLst>
      </pc:sldChg>
      <pc:sldChg chg="add del">
        <pc:chgData name="Beata Winczewska" userId="651a3f9f-de1d-40b0-8fc5-7c4faa9ee76a" providerId="ADAL" clId="{A2FBF4B0-84CD-4C92-9561-CE39CE799126}" dt="2025-07-03T18:21:51.017" v="4746"/>
        <pc:sldMkLst>
          <pc:docMk/>
          <pc:sldMk cId="3247620131" sldId="326"/>
        </pc:sldMkLst>
      </pc:sldChg>
      <pc:sldChg chg="add del">
        <pc:chgData name="Beata Winczewska" userId="651a3f9f-de1d-40b0-8fc5-7c4faa9ee76a" providerId="ADAL" clId="{A2FBF4B0-84CD-4C92-9561-CE39CE799126}" dt="2025-07-03T18:21:46.691" v="4744"/>
        <pc:sldMkLst>
          <pc:docMk/>
          <pc:sldMk cId="4221861011" sldId="326"/>
        </pc:sldMkLst>
      </pc:sldChg>
      <pc:sldChg chg="add del">
        <pc:chgData name="Beata Winczewska" userId="651a3f9f-de1d-40b0-8fc5-7c4faa9ee76a" providerId="ADAL" clId="{A2FBF4B0-84CD-4C92-9561-CE39CE799126}" dt="2025-07-03T18:28:54.158" v="4982" actId="47"/>
        <pc:sldMkLst>
          <pc:docMk/>
          <pc:sldMk cId="392981548" sldId="327"/>
        </pc:sldMkLst>
      </pc:sldChg>
      <pc:sldChg chg="modSp add mod">
        <pc:chgData name="Beata Winczewska" userId="651a3f9f-de1d-40b0-8fc5-7c4faa9ee76a" providerId="ADAL" clId="{A2FBF4B0-84CD-4C92-9561-CE39CE799126}" dt="2025-07-10T10:02:28.503" v="7532" actId="20577"/>
        <pc:sldMkLst>
          <pc:docMk/>
          <pc:sldMk cId="681908686" sldId="327"/>
        </pc:sldMkLst>
      </pc:sldChg>
      <pc:sldChg chg="modSp add mod">
        <pc:chgData name="Beata Winczewska" userId="651a3f9f-de1d-40b0-8fc5-7c4faa9ee76a" providerId="ADAL" clId="{A2FBF4B0-84CD-4C92-9561-CE39CE799126}" dt="2025-07-04T21:32:25.255" v="6506" actId="207"/>
        <pc:sldMkLst>
          <pc:docMk/>
          <pc:sldMk cId="2625749503" sldId="328"/>
        </pc:sldMkLst>
        <pc:spChg chg="mod">
          <ac:chgData name="Beata Winczewska" userId="651a3f9f-de1d-40b0-8fc5-7c4faa9ee76a" providerId="ADAL" clId="{A2FBF4B0-84CD-4C92-9561-CE39CE799126}" dt="2025-07-04T21:32:25.255" v="6506" actId="207"/>
          <ac:spMkLst>
            <pc:docMk/>
            <pc:sldMk cId="2625749503" sldId="328"/>
            <ac:spMk id="143" creationId="{7D23746B-E12C-8AC7-669A-D4E349AF1C75}"/>
          </ac:spMkLst>
        </pc:spChg>
        <pc:spChg chg="mod">
          <ac:chgData name="Beata Winczewska" userId="651a3f9f-de1d-40b0-8fc5-7c4faa9ee76a" providerId="ADAL" clId="{A2FBF4B0-84CD-4C92-9561-CE39CE799126}" dt="2025-07-04T09:15:00.547" v="5837" actId="20577"/>
          <ac:spMkLst>
            <pc:docMk/>
            <pc:sldMk cId="2625749503" sldId="328"/>
            <ac:spMk id="146" creationId="{124B644E-F07F-BCAC-B5A8-AFFC9EDC26EC}"/>
          </ac:spMkLst>
        </pc:spChg>
      </pc:sldChg>
      <pc:sldChg chg="modSp add del mod">
        <pc:chgData name="Beata Winczewska" userId="651a3f9f-de1d-40b0-8fc5-7c4faa9ee76a" providerId="ADAL" clId="{A2FBF4B0-84CD-4C92-9561-CE39CE799126}" dt="2025-07-10T10:04:50.670" v="7557" actId="47"/>
        <pc:sldMkLst>
          <pc:docMk/>
          <pc:sldMk cId="0" sldId="329"/>
        </pc:sldMkLst>
      </pc:sldChg>
      <pc:sldChg chg="modSp add mod">
        <pc:chgData name="Beata Winczewska" userId="651a3f9f-de1d-40b0-8fc5-7c4faa9ee76a" providerId="ADAL" clId="{A2FBF4B0-84CD-4C92-9561-CE39CE799126}" dt="2025-07-03T19:02:46.823" v="5728"/>
        <pc:sldMkLst>
          <pc:docMk/>
          <pc:sldMk cId="3591835573" sldId="330"/>
        </pc:sldMkLst>
      </pc:sldChg>
      <pc:sldChg chg="delSp modSp add mod">
        <pc:chgData name="Beata Winczewska" userId="651a3f9f-de1d-40b0-8fc5-7c4faa9ee76a" providerId="ADAL" clId="{A2FBF4B0-84CD-4C92-9561-CE39CE799126}" dt="2025-07-10T09:40:00.387" v="7385" actId="1076"/>
        <pc:sldMkLst>
          <pc:docMk/>
          <pc:sldMk cId="1243491998" sldId="331"/>
        </pc:sldMkLst>
      </pc:sldChg>
      <pc:sldChg chg="addSp delSp modSp add mod">
        <pc:chgData name="Beata Winczewska" userId="651a3f9f-de1d-40b0-8fc5-7c4faa9ee76a" providerId="ADAL" clId="{A2FBF4B0-84CD-4C92-9561-CE39CE799126}" dt="2025-07-11T10:53:43.276" v="7835" actId="1076"/>
        <pc:sldMkLst>
          <pc:docMk/>
          <pc:sldMk cId="2724297673" sldId="332"/>
        </pc:sldMkLst>
        <pc:spChg chg="mod">
          <ac:chgData name="Beata Winczewska" userId="651a3f9f-de1d-40b0-8fc5-7c4faa9ee76a" providerId="ADAL" clId="{A2FBF4B0-84CD-4C92-9561-CE39CE799126}" dt="2025-07-11T10:51:16.247" v="7790" actId="20577"/>
          <ac:spMkLst>
            <pc:docMk/>
            <pc:sldMk cId="2724297673" sldId="332"/>
            <ac:spMk id="96" creationId="{D1B33A6E-F081-8889-277D-5E48179FDBF4}"/>
          </ac:spMkLst>
        </pc:spChg>
        <pc:picChg chg="add mod">
          <ac:chgData name="Beata Winczewska" userId="651a3f9f-de1d-40b0-8fc5-7c4faa9ee76a" providerId="ADAL" clId="{A2FBF4B0-84CD-4C92-9561-CE39CE799126}" dt="2025-07-11T10:53:43.276" v="7835" actId="1076"/>
          <ac:picMkLst>
            <pc:docMk/>
            <pc:sldMk cId="2724297673" sldId="332"/>
            <ac:picMk id="4" creationId="{A1F54719-634A-5C6F-5100-5DEA8DB6FE59}"/>
          </ac:picMkLst>
        </pc:picChg>
        <pc:picChg chg="add mod">
          <ac:chgData name="Beata Winczewska" userId="651a3f9f-de1d-40b0-8fc5-7c4faa9ee76a" providerId="ADAL" clId="{A2FBF4B0-84CD-4C92-9561-CE39CE799126}" dt="2025-07-11T10:53:43.276" v="7835" actId="1076"/>
          <ac:picMkLst>
            <pc:docMk/>
            <pc:sldMk cId="2724297673" sldId="332"/>
            <ac:picMk id="8" creationId="{A1B8BBAB-ABFA-DD27-0A6D-771B78EBE0FF}"/>
          </ac:picMkLst>
        </pc:picChg>
        <pc:picChg chg="mod">
          <ac:chgData name="Beata Winczewska" userId="651a3f9f-de1d-40b0-8fc5-7c4faa9ee76a" providerId="ADAL" clId="{A2FBF4B0-84CD-4C92-9561-CE39CE799126}" dt="2025-07-11T10:53:43.276" v="7835" actId="1076"/>
          <ac:picMkLst>
            <pc:docMk/>
            <pc:sldMk cId="2724297673" sldId="332"/>
            <ac:picMk id="99" creationId="{FC75A2A0-412B-46FF-B65F-FCD7E564ABF9}"/>
          </ac:picMkLst>
        </pc:picChg>
        <pc:picChg chg="mod">
          <ac:chgData name="Beata Winczewska" userId="651a3f9f-de1d-40b0-8fc5-7c4faa9ee76a" providerId="ADAL" clId="{A2FBF4B0-84CD-4C92-9561-CE39CE799126}" dt="2025-07-11T10:53:43.276" v="7835" actId="1076"/>
          <ac:picMkLst>
            <pc:docMk/>
            <pc:sldMk cId="2724297673" sldId="332"/>
            <ac:picMk id="100" creationId="{F0020569-CBEB-5D6F-4857-A8A63F0413CB}"/>
          </ac:picMkLst>
        </pc:picChg>
        <pc:picChg chg="mod">
          <ac:chgData name="Beata Winczewska" userId="651a3f9f-de1d-40b0-8fc5-7c4faa9ee76a" providerId="ADAL" clId="{A2FBF4B0-84CD-4C92-9561-CE39CE799126}" dt="2025-07-11T10:53:43.276" v="7835" actId="1076"/>
          <ac:picMkLst>
            <pc:docMk/>
            <pc:sldMk cId="2724297673" sldId="332"/>
            <ac:picMk id="103" creationId="{EF6E9243-71FF-A2F1-86BE-5CFF3714F139}"/>
          </ac:picMkLst>
        </pc:picChg>
      </pc:sldChg>
      <pc:sldChg chg="addSp delSp modSp add mod">
        <pc:chgData name="Beata Winczewska" userId="651a3f9f-de1d-40b0-8fc5-7c4faa9ee76a" providerId="ADAL" clId="{A2FBF4B0-84CD-4C92-9561-CE39CE799126}" dt="2025-07-11T10:57:34.171" v="7878" actId="1076"/>
        <pc:sldMkLst>
          <pc:docMk/>
          <pc:sldMk cId="2980940762" sldId="333"/>
        </pc:sldMkLst>
        <pc:spChg chg="mod">
          <ac:chgData name="Beata Winczewska" userId="651a3f9f-de1d-40b0-8fc5-7c4faa9ee76a" providerId="ADAL" clId="{A2FBF4B0-84CD-4C92-9561-CE39CE799126}" dt="2025-07-11T10:54:04.801" v="7843"/>
          <ac:spMkLst>
            <pc:docMk/>
            <pc:sldMk cId="2980940762" sldId="333"/>
            <ac:spMk id="96" creationId="{B7BDE641-37DD-F809-6BF0-593B7B5D6CFD}"/>
          </ac:spMkLst>
        </pc:spChg>
        <pc:picChg chg="mod">
          <ac:chgData name="Beata Winczewska" userId="651a3f9f-de1d-40b0-8fc5-7c4faa9ee76a" providerId="ADAL" clId="{A2FBF4B0-84CD-4C92-9561-CE39CE799126}" dt="2025-07-11T10:56:01.299" v="7858" actId="1076"/>
          <ac:picMkLst>
            <pc:docMk/>
            <pc:sldMk cId="2980940762" sldId="333"/>
            <ac:picMk id="3" creationId="{5D1773B4-5D5F-E136-BDE0-B00C156EE6B4}"/>
          </ac:picMkLst>
        </pc:picChg>
        <pc:picChg chg="mod">
          <ac:chgData name="Beata Winczewska" userId="651a3f9f-de1d-40b0-8fc5-7c4faa9ee76a" providerId="ADAL" clId="{A2FBF4B0-84CD-4C92-9561-CE39CE799126}" dt="2025-07-11T10:56:20.995" v="7869" actId="1076"/>
          <ac:picMkLst>
            <pc:docMk/>
            <pc:sldMk cId="2980940762" sldId="333"/>
            <ac:picMk id="5" creationId="{19A913B3-6FE8-F50A-7F00-8AF978C4C7CF}"/>
          </ac:picMkLst>
        </pc:picChg>
        <pc:picChg chg="add mod">
          <ac:chgData name="Beata Winczewska" userId="651a3f9f-de1d-40b0-8fc5-7c4faa9ee76a" providerId="ADAL" clId="{A2FBF4B0-84CD-4C92-9561-CE39CE799126}" dt="2025-07-11T10:57:30.474" v="7876" actId="1076"/>
          <ac:picMkLst>
            <pc:docMk/>
            <pc:sldMk cId="2980940762" sldId="333"/>
            <ac:picMk id="6" creationId="{FEFB39E5-4CE0-139C-D740-506DAD8411D3}"/>
          </ac:picMkLst>
        </pc:picChg>
        <pc:picChg chg="mod">
          <ac:chgData name="Beata Winczewska" userId="651a3f9f-de1d-40b0-8fc5-7c4faa9ee76a" providerId="ADAL" clId="{A2FBF4B0-84CD-4C92-9561-CE39CE799126}" dt="2025-07-11T10:56:04.283" v="7860" actId="1076"/>
          <ac:picMkLst>
            <pc:docMk/>
            <pc:sldMk cId="2980940762" sldId="333"/>
            <ac:picMk id="7" creationId="{E5BBE62F-2410-3F3F-A822-CEB9A39277AF}"/>
          </ac:picMkLst>
        </pc:picChg>
        <pc:picChg chg="mod">
          <ac:chgData name="Beata Winczewska" userId="651a3f9f-de1d-40b0-8fc5-7c4faa9ee76a" providerId="ADAL" clId="{A2FBF4B0-84CD-4C92-9561-CE39CE799126}" dt="2025-07-11T10:56:11.779" v="7864" actId="1076"/>
          <ac:picMkLst>
            <pc:docMk/>
            <pc:sldMk cId="2980940762" sldId="333"/>
            <ac:picMk id="9" creationId="{82FC1097-A8E9-6076-2416-6B4ACD233EE5}"/>
          </ac:picMkLst>
        </pc:picChg>
        <pc:picChg chg="add mod">
          <ac:chgData name="Beata Winczewska" userId="651a3f9f-de1d-40b0-8fc5-7c4faa9ee76a" providerId="ADAL" clId="{A2FBF4B0-84CD-4C92-9561-CE39CE799126}" dt="2025-07-11T10:57:34.171" v="7878" actId="1076"/>
          <ac:picMkLst>
            <pc:docMk/>
            <pc:sldMk cId="2980940762" sldId="333"/>
            <ac:picMk id="10" creationId="{484B63B0-5976-48AE-8013-3B85C8C03CFD}"/>
          </ac:picMkLst>
        </pc:picChg>
        <pc:picChg chg="mod">
          <ac:chgData name="Beata Winczewska" userId="651a3f9f-de1d-40b0-8fc5-7c4faa9ee76a" providerId="ADAL" clId="{A2FBF4B0-84CD-4C92-9561-CE39CE799126}" dt="2025-07-11T10:57:28.683" v="7875" actId="1076"/>
          <ac:picMkLst>
            <pc:docMk/>
            <pc:sldMk cId="2980940762" sldId="333"/>
            <ac:picMk id="11" creationId="{22578A2A-94B5-11F6-EC41-2339BD0AB497}"/>
          </ac:picMkLst>
        </pc:picChg>
        <pc:picChg chg="add mod">
          <ac:chgData name="Beata Winczewska" userId="651a3f9f-de1d-40b0-8fc5-7c4faa9ee76a" providerId="ADAL" clId="{A2FBF4B0-84CD-4C92-9561-CE39CE799126}" dt="2025-07-11T10:57:32.482" v="7877" actId="1076"/>
          <ac:picMkLst>
            <pc:docMk/>
            <pc:sldMk cId="2980940762" sldId="333"/>
            <ac:picMk id="13" creationId="{12E5236C-20D9-9AC8-48A6-5750278DC505}"/>
          </ac:picMkLst>
        </pc:picChg>
      </pc:sldChg>
      <pc:sldMasterChg chg="delSldLayout">
        <pc:chgData name="Beata Winczewska" userId="651a3f9f-de1d-40b0-8fc5-7c4faa9ee76a" providerId="ADAL" clId="{A2FBF4B0-84CD-4C92-9561-CE39CE799126}" dt="2025-07-01T17:30:08.778" v="1074" actId="47"/>
        <pc:sldMasterMkLst>
          <pc:docMk/>
          <pc:sldMasterMk cId="0" sldId="2147483648"/>
        </pc:sldMasterMkLst>
        <pc:sldLayoutChg chg="del">
          <pc:chgData name="Beata Winczewska" userId="651a3f9f-de1d-40b0-8fc5-7c4faa9ee76a" providerId="ADAL" clId="{A2FBF4B0-84CD-4C92-9561-CE39CE799126}" dt="2025-07-01T17:30:08.778" v="1074"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46C3679-40EB-04BF-93FB-3B6F8EB7783C}"/>
            </a:ext>
          </a:extLst>
        </p:cNvPr>
        <p:cNvGrpSpPr/>
        <p:nvPr/>
      </p:nvGrpSpPr>
      <p:grpSpPr>
        <a:xfrm>
          <a:off x="0" y="0"/>
          <a:ext cx="0" cy="0"/>
          <a:chOff x="0" y="0"/>
          <a:chExt cx="0" cy="0"/>
        </a:xfrm>
      </p:grpSpPr>
      <p:sp>
        <p:nvSpPr>
          <p:cNvPr id="137" name="Google Shape;137;p21:notes">
            <a:extLst>
              <a:ext uri="{FF2B5EF4-FFF2-40B4-BE49-F238E27FC236}">
                <a16:creationId xmlns:a16="http://schemas.microsoft.com/office/drawing/2014/main" id="{44EE5C32-FA53-5C1A-4488-842BF597C07C}"/>
              </a:ext>
            </a:extLst>
          </p:cNvPr>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a:extLst>
              <a:ext uri="{FF2B5EF4-FFF2-40B4-BE49-F238E27FC236}">
                <a16:creationId xmlns:a16="http://schemas.microsoft.com/office/drawing/2014/main" id="{1AED3F17-C91C-D99A-1289-240F3DCF75B1}"/>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9906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44891013-53E5-3281-6CA9-C82798460903}"/>
            </a:ext>
          </a:extLst>
        </p:cNvPr>
        <p:cNvGrpSpPr/>
        <p:nvPr/>
      </p:nvGrpSpPr>
      <p:grpSpPr>
        <a:xfrm>
          <a:off x="0" y="0"/>
          <a:ext cx="0" cy="0"/>
          <a:chOff x="0" y="0"/>
          <a:chExt cx="0" cy="0"/>
        </a:xfrm>
      </p:grpSpPr>
      <p:sp>
        <p:nvSpPr>
          <p:cNvPr id="137" name="Google Shape;137;p21:notes">
            <a:extLst>
              <a:ext uri="{FF2B5EF4-FFF2-40B4-BE49-F238E27FC236}">
                <a16:creationId xmlns:a16="http://schemas.microsoft.com/office/drawing/2014/main" id="{3B3F5999-583E-AA7A-2020-F328456912EE}"/>
              </a:ext>
            </a:extLst>
          </p:cNvPr>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a:extLst>
              <a:ext uri="{FF2B5EF4-FFF2-40B4-BE49-F238E27FC236}">
                <a16:creationId xmlns:a16="http://schemas.microsoft.com/office/drawing/2014/main" id="{448A70AA-7C56-7DE4-1F9B-9B396B07C128}"/>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7464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87AD809-343A-B4C7-5440-D946DD47669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0DC3F3D-7C6D-7F75-4A83-A756783E8C0E}"/>
              </a:ext>
            </a:extLst>
          </p:cNvPr>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a:extLst>
              <a:ext uri="{FF2B5EF4-FFF2-40B4-BE49-F238E27FC236}">
                <a16:creationId xmlns:a16="http://schemas.microsoft.com/office/drawing/2014/main" id="{2552EB4D-668A-01FF-EE8F-5B00C0BF6D4C}"/>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2875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4C541D7-EED4-ACB7-9DB5-8537A758644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0180387B-3629-7224-1E56-3133F03FDD98}"/>
              </a:ext>
            </a:extLst>
          </p:cNvPr>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a:extLst>
              <a:ext uri="{FF2B5EF4-FFF2-40B4-BE49-F238E27FC236}">
                <a16:creationId xmlns:a16="http://schemas.microsoft.com/office/drawing/2014/main" id="{96E16FCE-C927-A6E6-556F-E99A4831CDE3}"/>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3538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c0fd3faea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6c0fd3faea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60F6C812-7722-DEEA-178E-14B038B2A66D}"/>
            </a:ext>
          </a:extLst>
        </p:cNvPr>
        <p:cNvGrpSpPr/>
        <p:nvPr/>
      </p:nvGrpSpPr>
      <p:grpSpPr>
        <a:xfrm>
          <a:off x="0" y="0"/>
          <a:ext cx="0" cy="0"/>
          <a:chOff x="0" y="0"/>
          <a:chExt cx="0" cy="0"/>
        </a:xfrm>
      </p:grpSpPr>
      <p:sp>
        <p:nvSpPr>
          <p:cNvPr id="365" name="Google Shape;365;p42:notes">
            <a:extLst>
              <a:ext uri="{FF2B5EF4-FFF2-40B4-BE49-F238E27FC236}">
                <a16:creationId xmlns:a16="http://schemas.microsoft.com/office/drawing/2014/main" id="{AD8225B9-5AB4-009F-FC00-3A0825B6B0EC}"/>
              </a:ext>
            </a:extLst>
          </p:cNvPr>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2:notes">
            <a:extLst>
              <a:ext uri="{FF2B5EF4-FFF2-40B4-BE49-F238E27FC236}">
                <a16:creationId xmlns:a16="http://schemas.microsoft.com/office/drawing/2014/main" id="{57767682-659D-6256-DABF-B867C85BBA65}"/>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537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euoc2025.orientuslodz.pl/publicrace-start-list.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4572000" y="1227521"/>
            <a:ext cx="4410641" cy="2072270"/>
          </a:xfrm>
          <a:prstGeom prst="rect">
            <a:avLst/>
          </a:prstGeom>
          <a:solidFill>
            <a:srgbClr val="E60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Calibri"/>
                <a:ea typeface="Calibri"/>
                <a:cs typeface="Calibri"/>
                <a:sym typeface="Calibri"/>
              </a:rPr>
              <a:t>PUBLIC RACE</a:t>
            </a:r>
            <a:endParaRPr sz="3600" b="1" i="0" u="none" strike="noStrike" cap="none" dirty="0">
              <a:solidFill>
                <a:schemeClr val="lt1"/>
              </a:solidFill>
              <a:latin typeface="Calibri"/>
              <a:ea typeface="Calibri"/>
              <a:cs typeface="Calibri"/>
              <a:sym typeface="Calibri"/>
            </a:endParaRPr>
          </a:p>
        </p:txBody>
      </p:sp>
      <p:pic>
        <p:nvPicPr>
          <p:cNvPr id="89" name="Google Shape;89;p1"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90" name="Google Shape;90;p1"/>
          <p:cNvSpPr/>
          <p:nvPr/>
        </p:nvSpPr>
        <p:spPr>
          <a:xfrm>
            <a:off x="5635487" y="4144618"/>
            <a:ext cx="3138432" cy="152037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PUBLIC RACE</a:t>
            </a: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25</a:t>
            </a:r>
            <a:r>
              <a:rPr lang="en-US" sz="1800" b="0" i="0" u="none" strike="noStrike" cap="none" baseline="30000" dirty="0">
                <a:solidFill>
                  <a:schemeClr val="dk1"/>
                </a:solidFill>
                <a:latin typeface="Calibri"/>
                <a:ea typeface="Calibri"/>
                <a:cs typeface="Calibri"/>
                <a:sym typeface="Calibri"/>
              </a:rPr>
              <a:t>th</a:t>
            </a:r>
            <a:r>
              <a:rPr lang="en-US" sz="1800" b="0" i="0" u="none" strike="noStrike" cap="none" dirty="0">
                <a:solidFill>
                  <a:schemeClr val="dk1"/>
                </a:solidFill>
                <a:latin typeface="Calibri"/>
                <a:ea typeface="Calibri"/>
                <a:cs typeface="Calibri"/>
                <a:sym typeface="Calibri"/>
              </a:rPr>
              <a:t>-27</a:t>
            </a:r>
            <a:r>
              <a:rPr lang="en-US" sz="1800" b="0" i="0" u="none" strike="noStrike" cap="none" baseline="30000" dirty="0">
                <a:solidFill>
                  <a:schemeClr val="dk1"/>
                </a:solidFill>
                <a:latin typeface="Calibri"/>
                <a:ea typeface="Calibri"/>
                <a:cs typeface="Calibri"/>
                <a:sym typeface="Calibri"/>
              </a:rPr>
              <a:t>th</a:t>
            </a:r>
            <a:r>
              <a:rPr lang="en-US" sz="1800" b="0" i="0" u="none" strike="noStrike" cap="none" dirty="0">
                <a:solidFill>
                  <a:schemeClr val="dk1"/>
                </a:solidFill>
                <a:latin typeface="Calibri"/>
                <a:ea typeface="Calibri"/>
                <a:cs typeface="Calibri"/>
                <a:sym typeface="Calibri"/>
              </a:rPr>
              <a:t> July 2025</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p:txBody>
      </p:sp>
      <p:pic>
        <p:nvPicPr>
          <p:cNvPr id="91" name="Google Shape;91;p1" descr="A logo of a person holding a box&#10;&#10;Description automatically generated"/>
          <p:cNvPicPr preferRelativeResize="0"/>
          <p:nvPr/>
        </p:nvPicPr>
        <p:blipFill rotWithShape="1">
          <a:blip r:embed="rId4">
            <a:alphaModFix/>
          </a:blip>
          <a:srcRect/>
          <a:stretch/>
        </p:blipFill>
        <p:spPr>
          <a:xfrm>
            <a:off x="370080" y="1107515"/>
            <a:ext cx="4410641" cy="54200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5B8975C9-E622-C66B-6786-DFADE4E25BB0}"/>
            </a:ext>
          </a:extLst>
        </p:cNvPr>
        <p:cNvGrpSpPr/>
        <p:nvPr/>
      </p:nvGrpSpPr>
      <p:grpSpPr>
        <a:xfrm>
          <a:off x="0" y="0"/>
          <a:ext cx="0" cy="0"/>
          <a:chOff x="0" y="0"/>
          <a:chExt cx="0" cy="0"/>
        </a:xfrm>
      </p:grpSpPr>
      <p:sp>
        <p:nvSpPr>
          <p:cNvPr id="140" name="Google Shape;140;p21">
            <a:extLst>
              <a:ext uri="{FF2B5EF4-FFF2-40B4-BE49-F238E27FC236}">
                <a16:creationId xmlns:a16="http://schemas.microsoft.com/office/drawing/2014/main" id="{4FE6BA18-0FC9-7475-E8BA-4C523B9D88B5}"/>
              </a:ext>
            </a:extLst>
          </p:cNvPr>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Applications</a:t>
            </a:r>
            <a:endParaRPr sz="1800" b="1" i="0" u="none" strike="noStrike" cap="none" dirty="0">
              <a:solidFill>
                <a:schemeClr val="lt1"/>
              </a:solidFill>
              <a:latin typeface="Calibri"/>
              <a:ea typeface="Calibri"/>
              <a:cs typeface="Calibri"/>
              <a:sym typeface="Calibri"/>
            </a:endParaRPr>
          </a:p>
        </p:txBody>
      </p:sp>
      <p:pic>
        <p:nvPicPr>
          <p:cNvPr id="141" name="Google Shape;141;p21" descr="dqwfe.wmf">
            <a:extLst>
              <a:ext uri="{FF2B5EF4-FFF2-40B4-BE49-F238E27FC236}">
                <a16:creationId xmlns:a16="http://schemas.microsoft.com/office/drawing/2014/main" id="{6277C440-80FF-9F71-4A82-2D6FE9CBBF56}"/>
              </a:ext>
            </a:extLst>
          </p:cNvPr>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42" name="Google Shape;142;p21">
            <a:extLst>
              <a:ext uri="{FF2B5EF4-FFF2-40B4-BE49-F238E27FC236}">
                <a16:creationId xmlns:a16="http://schemas.microsoft.com/office/drawing/2014/main" id="{186B6CFD-B35B-5953-AE5B-1B58111215D5}"/>
              </a:ext>
            </a:extLst>
          </p:cNvPr>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143" name="Google Shape;143;p21">
            <a:extLst>
              <a:ext uri="{FF2B5EF4-FFF2-40B4-BE49-F238E27FC236}">
                <a16:creationId xmlns:a16="http://schemas.microsoft.com/office/drawing/2014/main" id="{7D23746B-E12C-8AC7-669A-D4E349AF1C75}"/>
              </a:ext>
            </a:extLst>
          </p:cNvPr>
          <p:cNvSpPr txBox="1"/>
          <p:nvPr/>
        </p:nvSpPr>
        <p:spPr>
          <a:xfrm>
            <a:off x="376009" y="1479315"/>
            <a:ext cx="8391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https://euoc2025.orientuslodz.pl/publicrace-start-list.php</a:t>
            </a:r>
            <a:endParaRPr sz="1400" b="0" i="0" u="none" strike="noStrike" cap="none" dirty="0">
              <a:solidFill>
                <a:schemeClr val="accent1"/>
              </a:solidFill>
              <a:latin typeface="Calibri"/>
              <a:ea typeface="Calibri"/>
              <a:cs typeface="Calibri"/>
              <a:sym typeface="Calibri"/>
            </a:endParaRPr>
          </a:p>
        </p:txBody>
      </p:sp>
      <p:sp>
        <p:nvSpPr>
          <p:cNvPr id="144" name="Google Shape;144;p21">
            <a:extLst>
              <a:ext uri="{FF2B5EF4-FFF2-40B4-BE49-F238E27FC236}">
                <a16:creationId xmlns:a16="http://schemas.microsoft.com/office/drawing/2014/main" id="{2D33D827-3072-2AF0-8FF0-89AFDEB0BC13}"/>
              </a:ext>
            </a:extLst>
          </p:cNvPr>
          <p:cNvSpPr/>
          <p:nvPr/>
        </p:nvSpPr>
        <p:spPr>
          <a:xfrm>
            <a:off x="376138" y="2094869"/>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Prices for individual race</a:t>
            </a:r>
            <a:endParaRPr sz="1800" b="1" i="0" u="none" strike="noStrike" cap="none" dirty="0">
              <a:solidFill>
                <a:schemeClr val="lt1"/>
              </a:solidFill>
              <a:latin typeface="Calibri"/>
              <a:ea typeface="Calibri"/>
              <a:cs typeface="Calibri"/>
              <a:sym typeface="Calibri"/>
            </a:endParaRPr>
          </a:p>
        </p:txBody>
      </p:sp>
      <p:sp>
        <p:nvSpPr>
          <p:cNvPr id="145" name="Google Shape;145;p21">
            <a:extLst>
              <a:ext uri="{FF2B5EF4-FFF2-40B4-BE49-F238E27FC236}">
                <a16:creationId xmlns:a16="http://schemas.microsoft.com/office/drawing/2014/main" id="{9F594760-19AF-B71E-4F5A-BBCFD8C5AF6C}"/>
              </a:ext>
            </a:extLst>
          </p:cNvPr>
          <p:cNvSpPr txBox="1"/>
          <p:nvPr/>
        </p:nvSpPr>
        <p:spPr>
          <a:xfrm>
            <a:off x="376137" y="2494791"/>
            <a:ext cx="83917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sym typeface="Calibri"/>
              </a:rPr>
              <a:t>For EUOC officials and athletes – free</a:t>
            </a: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sym typeface="Calibri"/>
              </a:rPr>
              <a:t>For non-EUOC crew – 50zł/course paid in the Event Center</a:t>
            </a:r>
          </a:p>
        </p:txBody>
      </p:sp>
      <p:sp>
        <p:nvSpPr>
          <p:cNvPr id="146" name="Google Shape;146;p21">
            <a:extLst>
              <a:ext uri="{FF2B5EF4-FFF2-40B4-BE49-F238E27FC236}">
                <a16:creationId xmlns:a16="http://schemas.microsoft.com/office/drawing/2014/main" id="{124B644E-F07F-BCAC-B5A8-AFFC9EDC26EC}"/>
              </a:ext>
            </a:extLst>
          </p:cNvPr>
          <p:cNvSpPr/>
          <p:nvPr/>
        </p:nvSpPr>
        <p:spPr>
          <a:xfrm>
            <a:off x="376136" y="3393246"/>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Public Race Event Center </a:t>
            </a:r>
            <a:endParaRPr sz="1800" b="1" i="0" u="none" strike="noStrike" cap="none" dirty="0">
              <a:solidFill>
                <a:schemeClr val="lt1"/>
              </a:solidFill>
              <a:latin typeface="Calibri"/>
              <a:ea typeface="Calibri"/>
              <a:cs typeface="Calibri"/>
              <a:sym typeface="Calibri"/>
            </a:endParaRPr>
          </a:p>
        </p:txBody>
      </p:sp>
      <p:sp>
        <p:nvSpPr>
          <p:cNvPr id="147" name="Google Shape;147;p21">
            <a:extLst>
              <a:ext uri="{FF2B5EF4-FFF2-40B4-BE49-F238E27FC236}">
                <a16:creationId xmlns:a16="http://schemas.microsoft.com/office/drawing/2014/main" id="{7F62F611-993F-4CBC-9678-0F4FEBBBA99E}"/>
              </a:ext>
            </a:extLst>
          </p:cNvPr>
          <p:cNvSpPr txBox="1"/>
          <p:nvPr/>
        </p:nvSpPr>
        <p:spPr>
          <a:xfrm>
            <a:off x="376135" y="3793168"/>
            <a:ext cx="83916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rPr>
              <a:t>On Saturday, 26</a:t>
            </a:r>
            <a:r>
              <a:rPr lang="en-US" baseline="30000" dirty="0">
                <a:solidFill>
                  <a:schemeClr val="dk1"/>
                </a:solidFill>
                <a:latin typeface="Calibri"/>
                <a:ea typeface="Calibri"/>
                <a:cs typeface="Calibri"/>
              </a:rPr>
              <a:t>th</a:t>
            </a:r>
            <a:r>
              <a:rPr lang="en-US" dirty="0">
                <a:solidFill>
                  <a:schemeClr val="dk1"/>
                </a:solidFill>
                <a:latin typeface="Calibri"/>
                <a:ea typeface="Calibri"/>
                <a:cs typeface="Calibri"/>
              </a:rPr>
              <a:t> of July </a:t>
            </a: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rPr>
              <a:t>	from 12:30, </a:t>
            </a:r>
            <a:r>
              <a:rPr lang="en-US" dirty="0" err="1">
                <a:solidFill>
                  <a:schemeClr val="dk1"/>
                </a:solidFill>
                <a:latin typeface="Calibri"/>
                <a:ea typeface="Calibri"/>
                <a:cs typeface="Calibri"/>
              </a:rPr>
              <a:t>ul</a:t>
            </a:r>
            <a:r>
              <a:rPr lang="en-US" dirty="0">
                <a:solidFill>
                  <a:schemeClr val="dk1"/>
                </a:solidFill>
                <a:latin typeface="Calibri"/>
                <a:ea typeface="Calibri"/>
                <a:cs typeface="Calibri"/>
              </a:rPr>
              <a:t>. </a:t>
            </a:r>
            <a:r>
              <a:rPr lang="en-US" dirty="0" err="1">
                <a:solidFill>
                  <a:schemeClr val="dk1"/>
                </a:solidFill>
                <a:latin typeface="Calibri"/>
                <a:ea typeface="Calibri"/>
                <a:cs typeface="Calibri"/>
              </a:rPr>
              <a:t>Krańcowa</a:t>
            </a:r>
            <a:r>
              <a:rPr lang="en-US" dirty="0">
                <a:solidFill>
                  <a:schemeClr val="dk1"/>
                </a:solidFill>
                <a:latin typeface="Calibri"/>
                <a:ea typeface="Calibri"/>
                <a:cs typeface="Calibri"/>
              </a:rPr>
              <a:t> 19 </a:t>
            </a:r>
            <a:r>
              <a:rPr lang="en-US" dirty="0" err="1">
                <a:solidFill>
                  <a:schemeClr val="dk1"/>
                </a:solidFill>
                <a:latin typeface="Calibri"/>
                <a:ea typeface="Calibri"/>
                <a:cs typeface="Calibri"/>
              </a:rPr>
              <a:t>Łódź</a:t>
            </a:r>
            <a:r>
              <a:rPr lang="en-US" dirty="0">
                <a:solidFill>
                  <a:schemeClr val="dk1"/>
                </a:solidFill>
                <a:latin typeface="Calibri"/>
                <a:ea typeface="Calibri"/>
                <a:cs typeface="Calibri"/>
              </a:rPr>
              <a:t> (51.76378071439487, 19.39985545687656)</a:t>
            </a:r>
          </a:p>
          <a:p>
            <a:pPr marL="0" marR="0" lvl="0" indent="0" algn="l" rtl="0">
              <a:lnSpc>
                <a:spcPct val="100000"/>
              </a:lnSpc>
              <a:spcBef>
                <a:spcPts val="0"/>
              </a:spcBef>
              <a:spcAft>
                <a:spcPts val="0"/>
              </a:spcAft>
              <a:buClr>
                <a:srgbClr val="000000"/>
              </a:buClr>
              <a:buSzPts val="1400"/>
              <a:buFont typeface="Arial"/>
              <a:buNone/>
            </a:pPr>
            <a:endParaRPr lang="en-US"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rPr>
              <a:t>On Sunday, 27</a:t>
            </a:r>
            <a:r>
              <a:rPr lang="en-US" baseline="30000" dirty="0">
                <a:solidFill>
                  <a:schemeClr val="dk1"/>
                </a:solidFill>
                <a:latin typeface="Calibri"/>
                <a:ea typeface="Calibri"/>
                <a:cs typeface="Calibri"/>
              </a:rPr>
              <a:t>th</a:t>
            </a:r>
            <a:r>
              <a:rPr lang="en-US" dirty="0">
                <a:solidFill>
                  <a:schemeClr val="dk1"/>
                </a:solidFill>
                <a:latin typeface="Calibri"/>
                <a:ea typeface="Calibri"/>
                <a:cs typeface="Calibri"/>
              </a:rPr>
              <a:t> of July </a:t>
            </a: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rPr>
              <a:t>	from 12:30, east side of </a:t>
            </a:r>
            <a:r>
              <a:rPr lang="en-US" dirty="0" err="1">
                <a:solidFill>
                  <a:schemeClr val="dk1"/>
                </a:solidFill>
                <a:latin typeface="Calibri"/>
                <a:ea typeface="Calibri"/>
                <a:cs typeface="Calibri"/>
              </a:rPr>
              <a:t>Dworzec</a:t>
            </a:r>
            <a:r>
              <a:rPr lang="en-US" dirty="0">
                <a:solidFill>
                  <a:schemeClr val="dk1"/>
                </a:solidFill>
                <a:latin typeface="Calibri"/>
                <a:ea typeface="Calibri"/>
                <a:cs typeface="Calibri"/>
              </a:rPr>
              <a:t> </a:t>
            </a:r>
            <a:r>
              <a:rPr lang="en-US" dirty="0" err="1">
                <a:solidFill>
                  <a:schemeClr val="dk1"/>
                </a:solidFill>
                <a:latin typeface="Calibri"/>
                <a:ea typeface="Calibri"/>
                <a:cs typeface="Calibri"/>
              </a:rPr>
              <a:t>Łódź</a:t>
            </a:r>
            <a:r>
              <a:rPr lang="en-US" dirty="0">
                <a:solidFill>
                  <a:schemeClr val="dk1"/>
                </a:solidFill>
                <a:latin typeface="Calibri"/>
                <a:ea typeface="Calibri"/>
                <a:cs typeface="Calibri"/>
              </a:rPr>
              <a:t> </a:t>
            </a:r>
            <a:r>
              <a:rPr lang="en-US" dirty="0" err="1">
                <a:solidFill>
                  <a:schemeClr val="dk1"/>
                </a:solidFill>
                <a:latin typeface="Calibri"/>
                <a:ea typeface="Calibri"/>
                <a:cs typeface="Calibri"/>
              </a:rPr>
              <a:t>Fabryczna</a:t>
            </a:r>
            <a:r>
              <a:rPr lang="en-US" dirty="0">
                <a:solidFill>
                  <a:schemeClr val="dk1"/>
                </a:solidFill>
                <a:latin typeface="Calibri"/>
                <a:ea typeface="Calibri"/>
                <a:cs typeface="Calibri"/>
              </a:rPr>
              <a:t> (51.76937553496516, 19.47249199977575)</a:t>
            </a:r>
          </a:p>
        </p:txBody>
      </p:sp>
      <p:sp>
        <p:nvSpPr>
          <p:cNvPr id="2" name="Google Shape;140;p21">
            <a:extLst>
              <a:ext uri="{FF2B5EF4-FFF2-40B4-BE49-F238E27FC236}">
                <a16:creationId xmlns:a16="http://schemas.microsoft.com/office/drawing/2014/main" id="{DF9539B1-0E47-9AFA-D615-6153A69B3126}"/>
              </a:ext>
            </a:extLst>
          </p:cNvPr>
          <p:cNvSpPr/>
          <p:nvPr/>
        </p:nvSpPr>
        <p:spPr>
          <a:xfrm>
            <a:off x="376011" y="515693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Time limit</a:t>
            </a:r>
            <a:endParaRPr sz="1800" b="1" i="0" u="none" strike="noStrike" cap="none" dirty="0">
              <a:solidFill>
                <a:schemeClr val="lt1"/>
              </a:solidFill>
              <a:latin typeface="Calibri"/>
              <a:ea typeface="Calibri"/>
              <a:cs typeface="Calibri"/>
              <a:sym typeface="Calibri"/>
            </a:endParaRPr>
          </a:p>
        </p:txBody>
      </p:sp>
      <p:sp>
        <p:nvSpPr>
          <p:cNvPr id="3" name="Google Shape;143;p21">
            <a:extLst>
              <a:ext uri="{FF2B5EF4-FFF2-40B4-BE49-F238E27FC236}">
                <a16:creationId xmlns:a16="http://schemas.microsoft.com/office/drawing/2014/main" id="{8F813044-016B-FE7E-CB21-03BF47628817}"/>
              </a:ext>
            </a:extLst>
          </p:cNvPr>
          <p:cNvSpPr txBox="1"/>
          <p:nvPr/>
        </p:nvSpPr>
        <p:spPr>
          <a:xfrm>
            <a:off x="376010" y="5556857"/>
            <a:ext cx="83917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sym typeface="Calibri"/>
              </a:rPr>
              <a:t>Middle: 90 minutes</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Sprint: </a:t>
            </a:r>
            <a:r>
              <a:rPr lang="en-US" dirty="0">
                <a:solidFill>
                  <a:schemeClr val="dk1"/>
                </a:solidFill>
                <a:latin typeface="Calibri"/>
                <a:ea typeface="Calibri"/>
                <a:cs typeface="Calibri"/>
                <a:sym typeface="Calibri"/>
              </a:rPr>
              <a:t>60 minutes</a:t>
            </a:r>
            <a:endParaRPr sz="1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74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49717CD-82B4-F9BC-74BB-3A29DDAF9F57}"/>
            </a:ext>
          </a:extLst>
        </p:cNvPr>
        <p:cNvGrpSpPr/>
        <p:nvPr/>
      </p:nvGrpSpPr>
      <p:grpSpPr>
        <a:xfrm>
          <a:off x="0" y="0"/>
          <a:ext cx="0" cy="0"/>
          <a:chOff x="0" y="0"/>
          <a:chExt cx="0" cy="0"/>
        </a:xfrm>
      </p:grpSpPr>
      <p:pic>
        <p:nvPicPr>
          <p:cNvPr id="141" name="Google Shape;141;p21" descr="dqwfe.wmf">
            <a:extLst>
              <a:ext uri="{FF2B5EF4-FFF2-40B4-BE49-F238E27FC236}">
                <a16:creationId xmlns:a16="http://schemas.microsoft.com/office/drawing/2014/main" id="{99A00E1A-39C4-DBB1-2EB3-A4CF84EDDA26}"/>
              </a:ext>
            </a:extLst>
          </p:cNvPr>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42" name="Google Shape;142;p21">
            <a:extLst>
              <a:ext uri="{FF2B5EF4-FFF2-40B4-BE49-F238E27FC236}">
                <a16:creationId xmlns:a16="http://schemas.microsoft.com/office/drawing/2014/main" id="{7BEAA97F-ACA4-F8E3-B588-9F1377610CBF}"/>
              </a:ext>
            </a:extLst>
          </p:cNvPr>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144" name="Google Shape;144;p21">
            <a:extLst>
              <a:ext uri="{FF2B5EF4-FFF2-40B4-BE49-F238E27FC236}">
                <a16:creationId xmlns:a16="http://schemas.microsoft.com/office/drawing/2014/main" id="{2296532A-357E-3BB5-D5F9-08FD7EED0732}"/>
              </a:ext>
            </a:extLst>
          </p:cNvPr>
          <p:cNvSpPr/>
          <p:nvPr/>
        </p:nvSpPr>
        <p:spPr>
          <a:xfrm>
            <a:off x="376138" y="1052453"/>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General info for public race</a:t>
            </a:r>
            <a:endParaRPr sz="1800" b="1" i="0" u="none" strike="noStrike" cap="none" dirty="0">
              <a:solidFill>
                <a:schemeClr val="lt1"/>
              </a:solidFill>
              <a:latin typeface="Calibri"/>
              <a:ea typeface="Calibri"/>
              <a:cs typeface="Calibri"/>
              <a:sym typeface="Calibri"/>
            </a:endParaRPr>
          </a:p>
        </p:txBody>
      </p:sp>
      <p:sp>
        <p:nvSpPr>
          <p:cNvPr id="145" name="Google Shape;145;p21">
            <a:extLst>
              <a:ext uri="{FF2B5EF4-FFF2-40B4-BE49-F238E27FC236}">
                <a16:creationId xmlns:a16="http://schemas.microsoft.com/office/drawing/2014/main" id="{B357FA2D-9299-90DE-D77C-5567B3F46043}"/>
              </a:ext>
            </a:extLst>
          </p:cNvPr>
          <p:cNvSpPr txBox="1"/>
          <p:nvPr/>
        </p:nvSpPr>
        <p:spPr>
          <a:xfrm>
            <a:off x="376137" y="1452375"/>
            <a:ext cx="8391723" cy="4108777"/>
          </a:xfrm>
          <a:prstGeom prst="rect">
            <a:avLst/>
          </a:prstGeom>
          <a:noFill/>
          <a:ln>
            <a:noFill/>
          </a:ln>
        </p:spPr>
        <p:txBody>
          <a:bodyPr spcFirstLastPara="1" wrap="square" lIns="91425" tIns="45700" rIns="91425" bIns="45700" anchor="t" anchorCtr="0">
            <a:spAutoFit/>
          </a:bodyPr>
          <a:lstStyle/>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Each competitor is provided with: access to toilets, a professional orienteering map, and measurement of the correctness of completing the route.</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Sending an application means accepting these regulations and committing to complying with them.</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Everyone starts in the race at their own risk with full awareness of the possible dangers and risks associated with it. The participant undertakes to comply with sanitary and epidemiological requirements.</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Organizer is insured against civil liability and does not bear the costs of individual insurance, which it recommends to each participant.</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 The Organizer is not responsible for items left in the competition center.</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participant of the competition consents to the processing of his/her personal data in accordance with the understanding of the act for purposes related to the event.</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Organizer reserves the right to conduct interviews with each participant, take photos and film them for advertising, promotional purposes, use on the Internet or in radio and television broadcasts and for other commercial purposes.</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Organizer reserves the right to use all photos, film materials, interviews and audio recordings presenting the participants of the race free of charge worldwide. They may be used by the Organizer by placing them on CD-ROM, DVD, in catalogs and media, on websites, in newspapers and at exhibitions, as well as for promotional and advertising purposes related to the activities conducted by the </a:t>
            </a:r>
            <a:r>
              <a:rPr lang="en-US" sz="900" dirty="0" err="1">
                <a:solidFill>
                  <a:schemeClr val="dk1"/>
                </a:solidFill>
                <a:latin typeface="Calibri"/>
                <a:ea typeface="Calibri"/>
                <a:cs typeface="Calibri"/>
                <a:sym typeface="Calibri"/>
              </a:rPr>
              <a:t>Organizer.IX</a:t>
            </a:r>
            <a:r>
              <a:rPr lang="en-US" sz="900" dirty="0">
                <a:solidFill>
                  <a:schemeClr val="dk1"/>
                </a:solidFill>
                <a:latin typeface="Calibri"/>
                <a:ea typeface="Calibri"/>
                <a:cs typeface="Calibri"/>
                <a:sym typeface="Calibri"/>
              </a:rPr>
              <a:t>. In accordance with art. 13 sec. 1 and sec. 2 Regulation (EU) 2016/679 of the European Parliament and of the Council of 27 April 2016 on the protection of natural persons with regard to the processing of personal data and on the free movement of such data, and repealing Directive 95/46/EC (General Data Protection Regulation, hereinafter referred to as GDPR) we inform you that the Controller of the personal data of the participants is the Student Sports Club "</a:t>
            </a:r>
            <a:r>
              <a:rPr lang="en-US" sz="900" dirty="0" err="1">
                <a:solidFill>
                  <a:schemeClr val="dk1"/>
                </a:solidFill>
                <a:latin typeface="Calibri"/>
                <a:ea typeface="Calibri"/>
                <a:cs typeface="Calibri"/>
                <a:sym typeface="Calibri"/>
              </a:rPr>
              <a:t>Orientuś</a:t>
            </a:r>
            <a:r>
              <a:rPr lang="en-US" sz="900" dirty="0">
                <a:solidFill>
                  <a:schemeClr val="dk1"/>
                </a:solidFill>
                <a:latin typeface="Calibri"/>
                <a:ea typeface="Calibri"/>
                <a:cs typeface="Calibri"/>
                <a:sym typeface="Calibri"/>
              </a:rPr>
              <a:t>", </a:t>
            </a:r>
            <a:r>
              <a:rPr lang="en-US" sz="900" dirty="0" err="1">
                <a:solidFill>
                  <a:schemeClr val="dk1"/>
                </a:solidFill>
                <a:latin typeface="Calibri"/>
                <a:ea typeface="Calibri"/>
                <a:cs typeface="Calibri"/>
                <a:sym typeface="Calibri"/>
              </a:rPr>
              <a:t>ul</a:t>
            </a:r>
            <a:r>
              <a:rPr lang="en-US" sz="900" dirty="0">
                <a:solidFill>
                  <a:schemeClr val="dk1"/>
                </a:solidFill>
                <a:latin typeface="Calibri"/>
                <a:ea typeface="Calibri"/>
                <a:cs typeface="Calibri"/>
                <a:sym typeface="Calibri"/>
              </a:rPr>
              <a:t>. Janosika 136, 92-108 </a:t>
            </a:r>
            <a:r>
              <a:rPr lang="en-US" sz="900" dirty="0" err="1">
                <a:solidFill>
                  <a:schemeClr val="dk1"/>
                </a:solidFill>
                <a:latin typeface="Calibri"/>
                <a:ea typeface="Calibri"/>
                <a:cs typeface="Calibri"/>
                <a:sym typeface="Calibri"/>
              </a:rPr>
              <a:t>Łódź</a:t>
            </a:r>
            <a:r>
              <a:rPr lang="en-US" sz="900" dirty="0">
                <a:solidFill>
                  <a:schemeClr val="dk1"/>
                </a:solidFill>
                <a:latin typeface="Calibri"/>
                <a:ea typeface="Calibri"/>
                <a:cs typeface="Calibri"/>
                <a:sym typeface="Calibri"/>
              </a:rPr>
              <a:t>. The personal data of the participants will be processed for the purposes of organizing and conducting the competition, selecting the winner and awarding, issuing, receiving and settling the prize and other activities related to the activities of the Club and will not be made available to other recipients. The participant has the right to access the content of their data and to correct it. Providing personal data and expressing consent to their processing is voluntary, but necessary to achieve the above-mentioned purposes. Failure to provide data or lack of consent to their processing prevents participation in the competition. We inform you that the consent expressed may be revoked at any time. The personal data of the event participants will be used in accordance with the conditions specified in Regulation (EU) 2016/679 of the European Parliament and of the Council of 27 April 2016 on the protection of natural persons with regard to the processing of personal data and on the free movement of such data, and repealing Directive 95/46/EC (General Data Protection Regulation, hereinafter referred to as GDPR). The processing of participants' data, in connection with participation in the competition, also includes the publication of the participant's first and last name, year of birth, club with the name of the town where he or she resides.</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participant agrees to receive information from the organizer regarding the event.</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In case of disputes regarding the cycle, the final decision belongs to the main judge.</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The organizer reserves the right to the final interpretation of these regulations.</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In the event of unintentional situations not covered by these regulations, the organizer reserves the right to make changes to the regulations.</a:t>
            </a:r>
          </a:p>
          <a:p>
            <a:pPr marL="400050" marR="0" lvl="0" indent="-400050" algn="l" rtl="0">
              <a:lnSpc>
                <a:spcPct val="100000"/>
              </a:lnSpc>
              <a:spcBef>
                <a:spcPts val="0"/>
              </a:spcBef>
              <a:spcAft>
                <a:spcPts val="0"/>
              </a:spcAft>
              <a:buClr>
                <a:srgbClr val="000000"/>
              </a:buClr>
              <a:buSzPts val="1400"/>
              <a:buFont typeface="Arial"/>
              <a:buAutoNum type="romanUcPeriod"/>
            </a:pPr>
            <a:r>
              <a:rPr lang="en-US" sz="900" dirty="0">
                <a:solidFill>
                  <a:schemeClr val="dk1"/>
                </a:solidFill>
                <a:latin typeface="Calibri"/>
                <a:ea typeface="Calibri"/>
                <a:cs typeface="Calibri"/>
                <a:sym typeface="Calibri"/>
              </a:rPr>
              <a:t>All information regarding the event will be published on the competition website: https://orienteering2025.eusa.eu/</a:t>
            </a:r>
          </a:p>
        </p:txBody>
      </p:sp>
    </p:spTree>
    <p:extLst>
      <p:ext uri="{BB962C8B-B14F-4D97-AF65-F5344CB8AC3E}">
        <p14:creationId xmlns:p14="http://schemas.microsoft.com/office/powerpoint/2010/main" val="319071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7"/>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SEE YOU IN ŁÓDŹ!!</a:t>
            </a:r>
            <a:endParaRPr sz="1800" b="1" i="0" u="none" strike="noStrike" cap="none">
              <a:solidFill>
                <a:schemeClr val="lt1"/>
              </a:solidFill>
              <a:latin typeface="Calibri"/>
              <a:ea typeface="Calibri"/>
              <a:cs typeface="Calibri"/>
              <a:sym typeface="Calibri"/>
            </a:endParaRPr>
          </a:p>
        </p:txBody>
      </p:sp>
      <p:pic>
        <p:nvPicPr>
          <p:cNvPr id="413" name="Google Shape;413;p47"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414" name="Google Shape;414;p47"/>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pic>
        <p:nvPicPr>
          <p:cNvPr id="415" name="Google Shape;415;p47"/>
          <p:cNvPicPr preferRelativeResize="0"/>
          <p:nvPr/>
        </p:nvPicPr>
        <p:blipFill rotWithShape="1">
          <a:blip r:embed="rId4">
            <a:alphaModFix/>
          </a:blip>
          <a:srcRect/>
          <a:stretch/>
        </p:blipFill>
        <p:spPr>
          <a:xfrm>
            <a:off x="1590418" y="1628068"/>
            <a:ext cx="5963163" cy="44723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Organizers</a:t>
            </a:r>
            <a:endParaRPr sz="1800" b="1" i="0" u="none" strike="noStrike" cap="none" dirty="0">
              <a:solidFill>
                <a:schemeClr val="lt1"/>
              </a:solidFill>
              <a:latin typeface="Calibri"/>
              <a:ea typeface="Calibri"/>
              <a:cs typeface="Calibri"/>
              <a:sym typeface="Calibri"/>
            </a:endParaRPr>
          </a:p>
        </p:txBody>
      </p:sp>
      <p:pic>
        <p:nvPicPr>
          <p:cNvPr id="97" name="Google Shape;97;p2"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98" name="Google Shape;98;p2"/>
          <p:cNvSpPr/>
          <p:nvPr/>
        </p:nvSpPr>
        <p:spPr>
          <a:xfrm>
            <a:off x="1495425" y="18256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7D8285"/>
              </a:buClr>
              <a:buSzPts val="1000"/>
              <a:buFont typeface="Open Sans"/>
              <a:buNone/>
            </a:pPr>
            <a:r>
              <a:rPr lang="en-US" sz="1000" b="0" i="0" u="none" strike="noStrike" cap="none">
                <a:solidFill>
                  <a:srgbClr val="7D8285"/>
                </a:solidFill>
                <a:latin typeface="Open Sans"/>
                <a:ea typeface="Open Sans"/>
                <a:cs typeface="Open Sans"/>
                <a:sym typeface="Open Sans"/>
              </a:rPr>
              <a:t> </a:t>
            </a:r>
            <a:endParaRPr sz="1800" b="0" i="0" u="none" strike="noStrike" cap="none">
              <a:solidFill>
                <a:schemeClr val="dk1"/>
              </a:solidFill>
              <a:latin typeface="Arial"/>
              <a:ea typeface="Arial"/>
              <a:cs typeface="Arial"/>
              <a:sym typeface="Arial"/>
            </a:endParaRPr>
          </a:p>
        </p:txBody>
      </p:sp>
      <p:pic>
        <p:nvPicPr>
          <p:cNvPr id="101" name="Google Shape;101;p2"/>
          <p:cNvPicPr preferRelativeResize="0"/>
          <p:nvPr/>
        </p:nvPicPr>
        <p:blipFill rotWithShape="1">
          <a:blip r:embed="rId4">
            <a:alphaModFix/>
          </a:blip>
          <a:srcRect/>
          <a:stretch/>
        </p:blipFill>
        <p:spPr>
          <a:xfrm>
            <a:off x="5104852" y="4260757"/>
            <a:ext cx="2800547" cy="1334240"/>
          </a:xfrm>
          <a:prstGeom prst="rect">
            <a:avLst/>
          </a:prstGeom>
          <a:noFill/>
          <a:ln>
            <a:noFill/>
          </a:ln>
        </p:spPr>
      </p:pic>
      <p:pic>
        <p:nvPicPr>
          <p:cNvPr id="102" name="Google Shape;102;p2"/>
          <p:cNvPicPr preferRelativeResize="0"/>
          <p:nvPr/>
        </p:nvPicPr>
        <p:blipFill rotWithShape="1">
          <a:blip r:embed="rId5">
            <a:alphaModFix/>
          </a:blip>
          <a:srcRect/>
          <a:stretch/>
        </p:blipFill>
        <p:spPr>
          <a:xfrm>
            <a:off x="4571999" y="2051314"/>
            <a:ext cx="3866254" cy="934771"/>
          </a:xfrm>
          <a:prstGeom prst="rect">
            <a:avLst/>
          </a:prstGeom>
          <a:noFill/>
          <a:ln>
            <a:noFill/>
          </a:ln>
        </p:spPr>
      </p:pic>
      <p:pic>
        <p:nvPicPr>
          <p:cNvPr id="104" name="Google Shape;104;p2"/>
          <p:cNvPicPr preferRelativeResize="0"/>
          <p:nvPr/>
        </p:nvPicPr>
        <p:blipFill rotWithShape="1">
          <a:blip r:embed="rId6">
            <a:alphaModFix/>
          </a:blip>
          <a:srcRect/>
          <a:stretch/>
        </p:blipFill>
        <p:spPr>
          <a:xfrm>
            <a:off x="525805" y="1587930"/>
            <a:ext cx="3497941" cy="1593139"/>
          </a:xfrm>
          <a:prstGeom prst="rect">
            <a:avLst/>
          </a:prstGeom>
          <a:noFill/>
          <a:ln>
            <a:noFill/>
          </a:ln>
        </p:spPr>
      </p:pic>
      <p:pic>
        <p:nvPicPr>
          <p:cNvPr id="105" name="Google Shape;105;p2"/>
          <p:cNvPicPr preferRelativeResize="0"/>
          <p:nvPr/>
        </p:nvPicPr>
        <p:blipFill rotWithShape="1">
          <a:blip r:embed="rId7">
            <a:alphaModFix/>
          </a:blip>
          <a:srcRect/>
          <a:stretch/>
        </p:blipFill>
        <p:spPr>
          <a:xfrm>
            <a:off x="306710" y="4561257"/>
            <a:ext cx="4537832" cy="1028543"/>
          </a:xfrm>
          <a:prstGeom prst="rect">
            <a:avLst/>
          </a:prstGeom>
          <a:noFill/>
          <a:ln>
            <a:noFill/>
          </a:ln>
        </p:spPr>
      </p:pic>
      <p:sp>
        <p:nvSpPr>
          <p:cNvPr id="2" name="Google Shape;96;p2">
            <a:extLst>
              <a:ext uri="{FF2B5EF4-FFF2-40B4-BE49-F238E27FC236}">
                <a16:creationId xmlns:a16="http://schemas.microsoft.com/office/drawing/2014/main" id="{FA82537F-27E7-FE60-7F77-46AE19DA95AC}"/>
              </a:ext>
            </a:extLst>
          </p:cNvPr>
          <p:cNvSpPr/>
          <p:nvPr/>
        </p:nvSpPr>
        <p:spPr>
          <a:xfrm>
            <a:off x="376137" y="3709223"/>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Partners</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B431042-B615-0987-44C2-3ECDAB221D8A}"/>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1B33A6E-F081-8889-277D-5E48179FDBF4}"/>
              </a:ext>
            </a:extLst>
          </p:cNvPr>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Sponsors</a:t>
            </a:r>
            <a:endParaRPr sz="1800" b="1" i="0" u="none" strike="noStrike" cap="none" dirty="0">
              <a:solidFill>
                <a:schemeClr val="lt1"/>
              </a:solidFill>
              <a:latin typeface="Calibri"/>
              <a:ea typeface="Calibri"/>
              <a:cs typeface="Calibri"/>
              <a:sym typeface="Calibri"/>
            </a:endParaRPr>
          </a:p>
        </p:txBody>
      </p:sp>
      <p:pic>
        <p:nvPicPr>
          <p:cNvPr id="97" name="Google Shape;97;p2" descr="dqwfe.wmf">
            <a:extLst>
              <a:ext uri="{FF2B5EF4-FFF2-40B4-BE49-F238E27FC236}">
                <a16:creationId xmlns:a16="http://schemas.microsoft.com/office/drawing/2014/main" id="{DCE8C923-78B9-0A96-6B1C-317AD2B56DEC}"/>
              </a:ext>
            </a:extLst>
          </p:cNvPr>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98" name="Google Shape;98;p2">
            <a:extLst>
              <a:ext uri="{FF2B5EF4-FFF2-40B4-BE49-F238E27FC236}">
                <a16:creationId xmlns:a16="http://schemas.microsoft.com/office/drawing/2014/main" id="{F335B2FB-5805-EB30-6611-C5DF28597BA4}"/>
              </a:ext>
            </a:extLst>
          </p:cNvPr>
          <p:cNvSpPr/>
          <p:nvPr/>
        </p:nvSpPr>
        <p:spPr>
          <a:xfrm>
            <a:off x="1495425" y="18256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7D8285"/>
              </a:buClr>
              <a:buSzPts val="1000"/>
              <a:buFont typeface="Open Sans"/>
              <a:buNone/>
            </a:pPr>
            <a:r>
              <a:rPr lang="en-US" sz="1000" b="0" i="0" u="none" strike="noStrike" cap="none">
                <a:solidFill>
                  <a:srgbClr val="7D8285"/>
                </a:solidFill>
                <a:latin typeface="Open Sans"/>
                <a:ea typeface="Open Sans"/>
                <a:cs typeface="Open Sans"/>
                <a:sym typeface="Open Sans"/>
              </a:rPr>
              <a:t> </a:t>
            </a:r>
            <a:endParaRPr sz="1800" b="0" i="0" u="none" strike="noStrike" cap="none">
              <a:solidFill>
                <a:schemeClr val="dk1"/>
              </a:solidFill>
              <a:latin typeface="Arial"/>
              <a:ea typeface="Arial"/>
              <a:cs typeface="Arial"/>
              <a:sym typeface="Arial"/>
            </a:endParaRPr>
          </a:p>
        </p:txBody>
      </p:sp>
      <p:pic>
        <p:nvPicPr>
          <p:cNvPr id="99" name="Google Shape;99;p2">
            <a:extLst>
              <a:ext uri="{FF2B5EF4-FFF2-40B4-BE49-F238E27FC236}">
                <a16:creationId xmlns:a16="http://schemas.microsoft.com/office/drawing/2014/main" id="{FC75A2A0-412B-46FF-B65F-FCD7E564ABF9}"/>
              </a:ext>
            </a:extLst>
          </p:cNvPr>
          <p:cNvPicPr preferRelativeResize="0"/>
          <p:nvPr/>
        </p:nvPicPr>
        <p:blipFill rotWithShape="1">
          <a:blip r:embed="rId4">
            <a:alphaModFix/>
          </a:blip>
          <a:srcRect/>
          <a:stretch/>
        </p:blipFill>
        <p:spPr>
          <a:xfrm>
            <a:off x="680237" y="2246249"/>
            <a:ext cx="3207565" cy="831369"/>
          </a:xfrm>
          <a:prstGeom prst="rect">
            <a:avLst/>
          </a:prstGeom>
          <a:noFill/>
          <a:ln>
            <a:noFill/>
          </a:ln>
        </p:spPr>
      </p:pic>
      <p:pic>
        <p:nvPicPr>
          <p:cNvPr id="100" name="Google Shape;100;p2">
            <a:extLst>
              <a:ext uri="{FF2B5EF4-FFF2-40B4-BE49-F238E27FC236}">
                <a16:creationId xmlns:a16="http://schemas.microsoft.com/office/drawing/2014/main" id="{F0020569-CBEB-5D6F-4857-A8A63F0413CB}"/>
              </a:ext>
            </a:extLst>
          </p:cNvPr>
          <p:cNvPicPr preferRelativeResize="0"/>
          <p:nvPr/>
        </p:nvPicPr>
        <p:blipFill rotWithShape="1">
          <a:blip r:embed="rId5">
            <a:alphaModFix/>
          </a:blip>
          <a:srcRect/>
          <a:stretch/>
        </p:blipFill>
        <p:spPr>
          <a:xfrm>
            <a:off x="5437493" y="2097193"/>
            <a:ext cx="2351763" cy="1281919"/>
          </a:xfrm>
          <a:prstGeom prst="rect">
            <a:avLst/>
          </a:prstGeom>
          <a:noFill/>
          <a:ln>
            <a:noFill/>
          </a:ln>
        </p:spPr>
      </p:pic>
      <p:pic>
        <p:nvPicPr>
          <p:cNvPr id="103" name="Google Shape;103;p2">
            <a:extLst>
              <a:ext uri="{FF2B5EF4-FFF2-40B4-BE49-F238E27FC236}">
                <a16:creationId xmlns:a16="http://schemas.microsoft.com/office/drawing/2014/main" id="{EF6E9243-71FF-A2F1-86BE-5CFF3714F139}"/>
              </a:ext>
            </a:extLst>
          </p:cNvPr>
          <p:cNvPicPr preferRelativeResize="0"/>
          <p:nvPr/>
        </p:nvPicPr>
        <p:blipFill rotWithShape="1">
          <a:blip r:embed="rId6">
            <a:alphaModFix/>
          </a:blip>
          <a:srcRect/>
          <a:stretch/>
        </p:blipFill>
        <p:spPr>
          <a:xfrm>
            <a:off x="141216" y="3749074"/>
            <a:ext cx="2562114" cy="1156299"/>
          </a:xfrm>
          <a:prstGeom prst="rect">
            <a:avLst/>
          </a:prstGeom>
          <a:noFill/>
          <a:ln>
            <a:noFill/>
          </a:ln>
        </p:spPr>
      </p:pic>
      <p:pic>
        <p:nvPicPr>
          <p:cNvPr id="4" name="Picture 3">
            <a:extLst>
              <a:ext uri="{FF2B5EF4-FFF2-40B4-BE49-F238E27FC236}">
                <a16:creationId xmlns:a16="http://schemas.microsoft.com/office/drawing/2014/main" id="{A1F54719-634A-5C6F-5100-5DEA8DB6FE59}"/>
              </a:ext>
            </a:extLst>
          </p:cNvPr>
          <p:cNvPicPr>
            <a:picLocks noChangeAspect="1"/>
          </p:cNvPicPr>
          <p:nvPr/>
        </p:nvPicPr>
        <p:blipFill>
          <a:blip r:embed="rId7"/>
          <a:stretch>
            <a:fillRect/>
          </a:stretch>
        </p:blipFill>
        <p:spPr>
          <a:xfrm>
            <a:off x="2790354" y="3887248"/>
            <a:ext cx="2822048" cy="879952"/>
          </a:xfrm>
          <a:prstGeom prst="rect">
            <a:avLst/>
          </a:prstGeom>
        </p:spPr>
      </p:pic>
      <p:pic>
        <p:nvPicPr>
          <p:cNvPr id="8" name="Picture 7">
            <a:extLst>
              <a:ext uri="{FF2B5EF4-FFF2-40B4-BE49-F238E27FC236}">
                <a16:creationId xmlns:a16="http://schemas.microsoft.com/office/drawing/2014/main" id="{A1B8BBAB-ABFA-DD27-0A6D-771B78EBE0FF}"/>
              </a:ext>
            </a:extLst>
          </p:cNvPr>
          <p:cNvPicPr>
            <a:picLocks noChangeAspect="1"/>
          </p:cNvPicPr>
          <p:nvPr/>
        </p:nvPicPr>
        <p:blipFill>
          <a:blip r:embed="rId8"/>
          <a:stretch>
            <a:fillRect/>
          </a:stretch>
        </p:blipFill>
        <p:spPr>
          <a:xfrm>
            <a:off x="5940234" y="3912008"/>
            <a:ext cx="2916246" cy="830429"/>
          </a:xfrm>
          <a:prstGeom prst="rect">
            <a:avLst/>
          </a:prstGeom>
        </p:spPr>
      </p:pic>
    </p:spTree>
    <p:extLst>
      <p:ext uri="{BB962C8B-B14F-4D97-AF65-F5344CB8AC3E}">
        <p14:creationId xmlns:p14="http://schemas.microsoft.com/office/powerpoint/2010/main" val="272429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0F42A34-745B-96BA-B7D4-CEAA589C5B0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5BBE62F-2410-3F3F-A822-CEB9A39277AF}"/>
              </a:ext>
            </a:extLst>
          </p:cNvPr>
          <p:cNvPicPr>
            <a:picLocks noChangeAspect="1"/>
          </p:cNvPicPr>
          <p:nvPr/>
        </p:nvPicPr>
        <p:blipFill>
          <a:blip r:embed="rId3"/>
          <a:stretch>
            <a:fillRect/>
          </a:stretch>
        </p:blipFill>
        <p:spPr>
          <a:xfrm>
            <a:off x="409109" y="2855917"/>
            <a:ext cx="2197939" cy="1337257"/>
          </a:xfrm>
          <a:prstGeom prst="rect">
            <a:avLst/>
          </a:prstGeom>
        </p:spPr>
      </p:pic>
      <p:sp>
        <p:nvSpPr>
          <p:cNvPr id="96" name="Google Shape;96;p2">
            <a:extLst>
              <a:ext uri="{FF2B5EF4-FFF2-40B4-BE49-F238E27FC236}">
                <a16:creationId xmlns:a16="http://schemas.microsoft.com/office/drawing/2014/main" id="{B7BDE641-37DD-F809-6BF0-593B7B5D6CFD}"/>
              </a:ext>
            </a:extLst>
          </p:cNvPr>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Honorary patronage</a:t>
            </a:r>
            <a:endParaRPr sz="1800" b="1" i="0" u="none" strike="noStrike" cap="none" dirty="0">
              <a:solidFill>
                <a:schemeClr val="lt1"/>
              </a:solidFill>
              <a:latin typeface="Calibri"/>
              <a:ea typeface="Calibri"/>
              <a:cs typeface="Calibri"/>
              <a:sym typeface="Calibri"/>
            </a:endParaRPr>
          </a:p>
        </p:txBody>
      </p:sp>
      <p:pic>
        <p:nvPicPr>
          <p:cNvPr id="97" name="Google Shape;97;p2" descr="dqwfe.wmf">
            <a:extLst>
              <a:ext uri="{FF2B5EF4-FFF2-40B4-BE49-F238E27FC236}">
                <a16:creationId xmlns:a16="http://schemas.microsoft.com/office/drawing/2014/main" id="{E6306F64-5245-C468-CEFD-3EB366E0172F}"/>
              </a:ext>
            </a:extLst>
          </p:cNvPr>
          <p:cNvPicPr preferRelativeResize="0"/>
          <p:nvPr/>
        </p:nvPicPr>
        <p:blipFill rotWithShape="1">
          <a:blip r:embed="rId4">
            <a:alphaModFix/>
          </a:blip>
          <a:srcRect/>
          <a:stretch/>
        </p:blipFill>
        <p:spPr>
          <a:xfrm>
            <a:off x="0" y="476672"/>
            <a:ext cx="9144000" cy="457200"/>
          </a:xfrm>
          <a:prstGeom prst="rect">
            <a:avLst/>
          </a:prstGeom>
          <a:noFill/>
          <a:ln>
            <a:noFill/>
          </a:ln>
        </p:spPr>
      </p:pic>
      <p:sp>
        <p:nvSpPr>
          <p:cNvPr id="98" name="Google Shape;98;p2">
            <a:extLst>
              <a:ext uri="{FF2B5EF4-FFF2-40B4-BE49-F238E27FC236}">
                <a16:creationId xmlns:a16="http://schemas.microsoft.com/office/drawing/2014/main" id="{E82BF385-59DB-6B08-A3B7-67DE1E148DE7}"/>
              </a:ext>
            </a:extLst>
          </p:cNvPr>
          <p:cNvSpPr/>
          <p:nvPr/>
        </p:nvSpPr>
        <p:spPr>
          <a:xfrm>
            <a:off x="1495425" y="18256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7D8285"/>
              </a:buClr>
              <a:buSzPts val="1000"/>
              <a:buFont typeface="Open Sans"/>
              <a:buNone/>
            </a:pPr>
            <a:r>
              <a:rPr lang="en-US" sz="1000" b="0" i="0" u="none" strike="noStrike" cap="none">
                <a:solidFill>
                  <a:srgbClr val="7D8285"/>
                </a:solidFill>
                <a:latin typeface="Open Sans"/>
                <a:ea typeface="Open Sans"/>
                <a:cs typeface="Open Sans"/>
                <a:sym typeface="Open Sans"/>
              </a:rPr>
              <a:t> </a:t>
            </a:r>
            <a:endParaRPr sz="18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5D1773B4-5D5F-E136-BDE0-B00C156EE6B4}"/>
              </a:ext>
            </a:extLst>
          </p:cNvPr>
          <p:cNvPicPr>
            <a:picLocks noChangeAspect="1"/>
          </p:cNvPicPr>
          <p:nvPr/>
        </p:nvPicPr>
        <p:blipFill>
          <a:blip r:embed="rId5"/>
          <a:stretch>
            <a:fillRect/>
          </a:stretch>
        </p:blipFill>
        <p:spPr>
          <a:xfrm>
            <a:off x="995518" y="1851276"/>
            <a:ext cx="2233332" cy="707913"/>
          </a:xfrm>
          <a:prstGeom prst="rect">
            <a:avLst/>
          </a:prstGeom>
        </p:spPr>
      </p:pic>
      <p:pic>
        <p:nvPicPr>
          <p:cNvPr id="5" name="Picture 4">
            <a:extLst>
              <a:ext uri="{FF2B5EF4-FFF2-40B4-BE49-F238E27FC236}">
                <a16:creationId xmlns:a16="http://schemas.microsoft.com/office/drawing/2014/main" id="{19A913B3-6FE8-F50A-7F00-8AF978C4C7CF}"/>
              </a:ext>
            </a:extLst>
          </p:cNvPr>
          <p:cNvPicPr>
            <a:picLocks noChangeAspect="1"/>
          </p:cNvPicPr>
          <p:nvPr/>
        </p:nvPicPr>
        <p:blipFill>
          <a:blip r:embed="rId6"/>
          <a:stretch>
            <a:fillRect/>
          </a:stretch>
        </p:blipFill>
        <p:spPr>
          <a:xfrm>
            <a:off x="5450635" y="1799721"/>
            <a:ext cx="2197940" cy="816635"/>
          </a:xfrm>
          <a:prstGeom prst="rect">
            <a:avLst/>
          </a:prstGeom>
        </p:spPr>
      </p:pic>
      <p:pic>
        <p:nvPicPr>
          <p:cNvPr id="9" name="Picture 8">
            <a:extLst>
              <a:ext uri="{FF2B5EF4-FFF2-40B4-BE49-F238E27FC236}">
                <a16:creationId xmlns:a16="http://schemas.microsoft.com/office/drawing/2014/main" id="{82FC1097-A8E9-6076-2416-6B4ACD233EE5}"/>
              </a:ext>
            </a:extLst>
          </p:cNvPr>
          <p:cNvPicPr>
            <a:picLocks noChangeAspect="1"/>
          </p:cNvPicPr>
          <p:nvPr/>
        </p:nvPicPr>
        <p:blipFill>
          <a:blip r:embed="rId7"/>
          <a:stretch>
            <a:fillRect/>
          </a:stretch>
        </p:blipFill>
        <p:spPr>
          <a:xfrm>
            <a:off x="3052013" y="2948737"/>
            <a:ext cx="2241336" cy="1231095"/>
          </a:xfrm>
          <a:prstGeom prst="rect">
            <a:avLst/>
          </a:prstGeom>
        </p:spPr>
      </p:pic>
      <p:pic>
        <p:nvPicPr>
          <p:cNvPr id="11" name="Picture 10">
            <a:extLst>
              <a:ext uri="{FF2B5EF4-FFF2-40B4-BE49-F238E27FC236}">
                <a16:creationId xmlns:a16="http://schemas.microsoft.com/office/drawing/2014/main" id="{22578A2A-94B5-11F6-EC41-2339BD0AB497}"/>
              </a:ext>
            </a:extLst>
          </p:cNvPr>
          <p:cNvPicPr>
            <a:picLocks noChangeAspect="1"/>
          </p:cNvPicPr>
          <p:nvPr/>
        </p:nvPicPr>
        <p:blipFill>
          <a:blip r:embed="rId8"/>
          <a:stretch>
            <a:fillRect/>
          </a:stretch>
        </p:blipFill>
        <p:spPr>
          <a:xfrm>
            <a:off x="126890" y="4859086"/>
            <a:ext cx="2762375" cy="1026025"/>
          </a:xfrm>
          <a:prstGeom prst="rect">
            <a:avLst/>
          </a:prstGeom>
        </p:spPr>
      </p:pic>
      <p:pic>
        <p:nvPicPr>
          <p:cNvPr id="6" name="Picture 5">
            <a:extLst>
              <a:ext uri="{FF2B5EF4-FFF2-40B4-BE49-F238E27FC236}">
                <a16:creationId xmlns:a16="http://schemas.microsoft.com/office/drawing/2014/main" id="{FEFB39E5-4CE0-139C-D740-506DAD8411D3}"/>
              </a:ext>
            </a:extLst>
          </p:cNvPr>
          <p:cNvPicPr>
            <a:picLocks noChangeAspect="1"/>
          </p:cNvPicPr>
          <p:nvPr/>
        </p:nvPicPr>
        <p:blipFill>
          <a:blip r:embed="rId9"/>
          <a:stretch>
            <a:fillRect/>
          </a:stretch>
        </p:blipFill>
        <p:spPr>
          <a:xfrm>
            <a:off x="3138695" y="4859086"/>
            <a:ext cx="2154654" cy="1026026"/>
          </a:xfrm>
          <a:prstGeom prst="rect">
            <a:avLst/>
          </a:prstGeom>
        </p:spPr>
      </p:pic>
      <p:pic>
        <p:nvPicPr>
          <p:cNvPr id="10" name="Picture 9">
            <a:extLst>
              <a:ext uri="{FF2B5EF4-FFF2-40B4-BE49-F238E27FC236}">
                <a16:creationId xmlns:a16="http://schemas.microsoft.com/office/drawing/2014/main" id="{484B63B0-5976-48AE-8013-3B85C8C03CFD}"/>
              </a:ext>
            </a:extLst>
          </p:cNvPr>
          <p:cNvPicPr>
            <a:picLocks noChangeAspect="1"/>
          </p:cNvPicPr>
          <p:nvPr/>
        </p:nvPicPr>
        <p:blipFill>
          <a:blip r:embed="rId10"/>
          <a:stretch>
            <a:fillRect/>
          </a:stretch>
        </p:blipFill>
        <p:spPr>
          <a:xfrm>
            <a:off x="6067425" y="3130465"/>
            <a:ext cx="2505329" cy="1106880"/>
          </a:xfrm>
          <a:prstGeom prst="rect">
            <a:avLst/>
          </a:prstGeom>
        </p:spPr>
      </p:pic>
      <p:pic>
        <p:nvPicPr>
          <p:cNvPr id="13" name="Picture 12">
            <a:extLst>
              <a:ext uri="{FF2B5EF4-FFF2-40B4-BE49-F238E27FC236}">
                <a16:creationId xmlns:a16="http://schemas.microsoft.com/office/drawing/2014/main" id="{12E5236C-20D9-9AC8-48A6-5750278DC505}"/>
              </a:ext>
            </a:extLst>
          </p:cNvPr>
          <p:cNvPicPr>
            <a:picLocks noChangeAspect="1"/>
          </p:cNvPicPr>
          <p:nvPr/>
        </p:nvPicPr>
        <p:blipFill>
          <a:blip r:embed="rId11"/>
          <a:stretch>
            <a:fillRect/>
          </a:stretch>
        </p:blipFill>
        <p:spPr>
          <a:xfrm>
            <a:off x="5763010" y="4859086"/>
            <a:ext cx="3114157" cy="1224186"/>
          </a:xfrm>
          <a:prstGeom prst="rect">
            <a:avLst/>
          </a:prstGeom>
        </p:spPr>
      </p:pic>
    </p:spTree>
    <p:extLst>
      <p:ext uri="{BB962C8B-B14F-4D97-AF65-F5344CB8AC3E}">
        <p14:creationId xmlns:p14="http://schemas.microsoft.com/office/powerpoint/2010/main" val="298094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EUOC 2025 - Łódź</a:t>
            </a:r>
            <a:endParaRPr sz="1800" b="1" i="0" u="none" strike="noStrike" cap="none">
              <a:solidFill>
                <a:schemeClr val="lt1"/>
              </a:solidFill>
              <a:latin typeface="Calibri"/>
              <a:ea typeface="Calibri"/>
              <a:cs typeface="Calibri"/>
              <a:sym typeface="Calibri"/>
            </a:endParaRPr>
          </a:p>
        </p:txBody>
      </p:sp>
      <p:pic>
        <p:nvPicPr>
          <p:cNvPr id="133" name="Google Shape;133;p20"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34" name="Google Shape;134;p20"/>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pic>
        <p:nvPicPr>
          <p:cNvPr id="135" name="Google Shape;135;p20"/>
          <p:cNvPicPr preferRelativeResize="0"/>
          <p:nvPr/>
        </p:nvPicPr>
        <p:blipFill rotWithShape="1">
          <a:blip r:embed="rId4">
            <a:alphaModFix/>
          </a:blip>
          <a:srcRect/>
          <a:stretch/>
        </p:blipFill>
        <p:spPr>
          <a:xfrm>
            <a:off x="2304733" y="1519309"/>
            <a:ext cx="4534533" cy="5163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Venue</a:t>
            </a:r>
            <a:endParaRPr sz="1800" b="1" i="0" u="none" strike="noStrike" cap="none">
              <a:solidFill>
                <a:schemeClr val="lt1"/>
              </a:solidFill>
              <a:latin typeface="Calibri"/>
              <a:ea typeface="Calibri"/>
              <a:cs typeface="Calibri"/>
              <a:sym typeface="Calibri"/>
            </a:endParaRPr>
          </a:p>
        </p:txBody>
      </p:sp>
      <p:pic>
        <p:nvPicPr>
          <p:cNvPr id="141" name="Google Shape;141;p21"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42" name="Google Shape;142;p21"/>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143" name="Google Shape;143;p21"/>
          <p:cNvSpPr txBox="1"/>
          <p:nvPr/>
        </p:nvSpPr>
        <p:spPr>
          <a:xfrm>
            <a:off x="376137" y="1520687"/>
            <a:ext cx="8391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Poland, Łódź</a:t>
            </a:r>
            <a:endParaRPr sz="1400" b="0" i="0" u="none" strike="noStrike" cap="none">
              <a:solidFill>
                <a:schemeClr val="dk1"/>
              </a:solidFill>
              <a:latin typeface="Calibri"/>
              <a:ea typeface="Calibri"/>
              <a:cs typeface="Calibri"/>
              <a:sym typeface="Calibri"/>
            </a:endParaRPr>
          </a:p>
        </p:txBody>
      </p:sp>
      <p:sp>
        <p:nvSpPr>
          <p:cNvPr id="144" name="Google Shape;144;p21"/>
          <p:cNvSpPr/>
          <p:nvPr/>
        </p:nvSpPr>
        <p:spPr>
          <a:xfrm>
            <a:off x="376138" y="2094869"/>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Organizer</a:t>
            </a:r>
            <a:endParaRPr sz="1800" b="1" i="0" u="none" strike="noStrike" cap="none">
              <a:solidFill>
                <a:schemeClr val="lt1"/>
              </a:solidFill>
              <a:latin typeface="Calibri"/>
              <a:ea typeface="Calibri"/>
              <a:cs typeface="Calibri"/>
              <a:sym typeface="Calibri"/>
            </a:endParaRPr>
          </a:p>
        </p:txBody>
      </p:sp>
      <p:sp>
        <p:nvSpPr>
          <p:cNvPr id="145" name="Google Shape;145;p21"/>
          <p:cNvSpPr txBox="1"/>
          <p:nvPr/>
        </p:nvSpPr>
        <p:spPr>
          <a:xfrm>
            <a:off x="376137" y="2494791"/>
            <a:ext cx="8391723"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European University Sports Federation (EUSA)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Polish Orienteering Federation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Academic Sport Association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UKS Orientuś Łódź</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City of Łódź</a:t>
            </a:r>
            <a:endParaRPr sz="1400" b="0" i="0" u="none" strike="noStrike" cap="none">
              <a:solidFill>
                <a:schemeClr val="dk1"/>
              </a:solidFill>
              <a:latin typeface="Calibri"/>
              <a:ea typeface="Calibri"/>
              <a:cs typeface="Calibri"/>
              <a:sym typeface="Calibri"/>
            </a:endParaRPr>
          </a:p>
        </p:txBody>
      </p:sp>
      <p:sp>
        <p:nvSpPr>
          <p:cNvPr id="146" name="Google Shape;146;p21"/>
          <p:cNvSpPr/>
          <p:nvPr/>
        </p:nvSpPr>
        <p:spPr>
          <a:xfrm>
            <a:off x="376138" y="3940740"/>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Organizing Committee</a:t>
            </a:r>
            <a:endParaRPr sz="1800" b="1" i="0" u="none" strike="noStrike" cap="none">
              <a:solidFill>
                <a:schemeClr val="lt1"/>
              </a:solidFill>
              <a:latin typeface="Calibri"/>
              <a:ea typeface="Calibri"/>
              <a:cs typeface="Calibri"/>
              <a:sym typeface="Calibri"/>
            </a:endParaRPr>
          </a:p>
        </p:txBody>
      </p:sp>
      <p:sp>
        <p:nvSpPr>
          <p:cNvPr id="147" name="Google Shape;147;p21"/>
          <p:cNvSpPr txBox="1"/>
          <p:nvPr/>
        </p:nvSpPr>
        <p:spPr>
          <a:xfrm>
            <a:off x="376137" y="4340662"/>
            <a:ext cx="83916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Event Director/President OC                                                Łukasz </a:t>
            </a:r>
            <a:r>
              <a:rPr lang="en-US" sz="1400" b="0" i="0" u="none" strike="noStrike" cap="none" dirty="0" err="1">
                <a:solidFill>
                  <a:schemeClr val="dk1"/>
                </a:solidFill>
                <a:latin typeface="Calibri"/>
                <a:ea typeface="Calibri"/>
                <a:cs typeface="Calibri"/>
                <a:sym typeface="Calibri"/>
              </a:rPr>
              <a:t>Charuba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Technical Director / Vice-President                                    Beata Winczewska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Sports Director                                                                        Rafał </a:t>
            </a:r>
            <a:r>
              <a:rPr lang="en-US" sz="1400" b="0" i="0" u="none" strike="noStrike" cap="none" dirty="0" err="1">
                <a:solidFill>
                  <a:schemeClr val="dk1"/>
                </a:solidFill>
                <a:latin typeface="Calibri"/>
                <a:ea typeface="Calibri"/>
                <a:cs typeface="Calibri"/>
                <a:sym typeface="Calibri"/>
              </a:rPr>
              <a:t>Podziński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Referee Director                                                                     Piotr Chmielecki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Permits and Compliance Coordinator                                Monika </a:t>
            </a:r>
            <a:r>
              <a:rPr lang="en-US" sz="1400" b="0" i="0" u="none" strike="noStrike" cap="none" dirty="0" err="1">
                <a:solidFill>
                  <a:schemeClr val="dk1"/>
                </a:solidFill>
                <a:latin typeface="Calibri"/>
                <a:ea typeface="Calibri"/>
                <a:cs typeface="Calibri"/>
                <a:sym typeface="Calibri"/>
              </a:rPr>
              <a:t>Ciupa</a:t>
            </a: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6c0fd3faea_0_0"/>
          <p:cNvSpPr/>
          <p:nvPr/>
        </p:nvSpPr>
        <p:spPr>
          <a:xfrm>
            <a:off x="376138" y="1120765"/>
            <a:ext cx="8391600" cy="32040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Course setter</a:t>
            </a:r>
            <a:endParaRPr sz="1800" b="1" i="0" u="none" strike="noStrike" cap="none">
              <a:solidFill>
                <a:schemeClr val="lt1"/>
              </a:solidFill>
              <a:latin typeface="Calibri"/>
              <a:ea typeface="Calibri"/>
              <a:cs typeface="Calibri"/>
              <a:sym typeface="Calibri"/>
            </a:endParaRPr>
          </a:p>
        </p:txBody>
      </p:sp>
      <p:pic>
        <p:nvPicPr>
          <p:cNvPr id="153" name="Google Shape;153;g36c0fd3faea_0_0"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54" name="Google Shape;154;g36c0fd3faea_0_0"/>
          <p:cNvSpPr txBox="1"/>
          <p:nvPr/>
        </p:nvSpPr>
        <p:spPr>
          <a:xfrm>
            <a:off x="376137" y="1520687"/>
            <a:ext cx="8391600"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n-US" dirty="0">
                <a:solidFill>
                  <a:schemeClr val="dk1"/>
                </a:solidFill>
                <a:latin typeface="Calibri"/>
                <a:ea typeface="Calibri"/>
                <a:cs typeface="Calibri"/>
                <a:sym typeface="Calibri"/>
              </a:rPr>
              <a:t>Sprint, Middle, Sprint Relay                                                  Rafał </a:t>
            </a:r>
            <a:r>
              <a:rPr lang="en-US" dirty="0" err="1">
                <a:solidFill>
                  <a:schemeClr val="dk1"/>
                </a:solidFill>
                <a:latin typeface="Calibri"/>
                <a:ea typeface="Calibri"/>
                <a:cs typeface="Calibri"/>
                <a:sym typeface="Calibri"/>
              </a:rPr>
              <a:t>Podziński</a:t>
            </a:r>
            <a:endParaRPr dirty="0">
              <a:solidFill>
                <a:schemeClr val="dk1"/>
              </a:solidFill>
            </a:endParaRPr>
          </a:p>
        </p:txBody>
      </p:sp>
      <p:sp>
        <p:nvSpPr>
          <p:cNvPr id="155" name="Google Shape;155;g36c0fd3faea_0_0"/>
          <p:cNvSpPr/>
          <p:nvPr/>
        </p:nvSpPr>
        <p:spPr>
          <a:xfrm>
            <a:off x="376125" y="1830346"/>
            <a:ext cx="8391600" cy="32040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Event Advisers</a:t>
            </a:r>
            <a:endParaRPr sz="1800" b="1" i="0" u="none" strike="noStrike" cap="none">
              <a:solidFill>
                <a:schemeClr val="lt1"/>
              </a:solidFill>
              <a:latin typeface="Calibri"/>
              <a:ea typeface="Calibri"/>
              <a:cs typeface="Calibri"/>
              <a:sym typeface="Calibri"/>
            </a:endParaRPr>
          </a:p>
        </p:txBody>
      </p:sp>
      <p:sp>
        <p:nvSpPr>
          <p:cNvPr id="156" name="Google Shape;156;g36c0fd3faea_0_0"/>
          <p:cNvSpPr txBox="1"/>
          <p:nvPr/>
        </p:nvSpPr>
        <p:spPr>
          <a:xfrm>
            <a:off x="376125" y="2230268"/>
            <a:ext cx="8391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EUSA Technical Delegate			</a:t>
            </a:r>
            <a:r>
              <a:rPr lang="en-US" dirty="0">
                <a:solidFill>
                  <a:schemeClr val="dk1"/>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Dušan </a:t>
            </a:r>
            <a:r>
              <a:rPr lang="en-US" sz="1400" b="0" i="0" u="none" strike="noStrike" cap="none" dirty="0" err="1">
                <a:solidFill>
                  <a:schemeClr val="dk1"/>
                </a:solidFill>
                <a:latin typeface="Calibri"/>
                <a:ea typeface="Calibri"/>
                <a:cs typeface="Calibri"/>
                <a:sym typeface="Calibri"/>
              </a:rPr>
              <a:t>Vystavěl</a:t>
            </a:r>
            <a:endParaRPr sz="14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dirty="0">
                <a:solidFill>
                  <a:schemeClr val="dk1"/>
                </a:solidFill>
                <a:latin typeface="Calibri"/>
                <a:ea typeface="Calibri"/>
                <a:cs typeface="Calibri"/>
                <a:sym typeface="Calibri"/>
              </a:rPr>
              <a:t>Polish Orienteering Federation Technical Delegate        Tadeusz </a:t>
            </a:r>
            <a:r>
              <a:rPr lang="en-US" dirty="0" err="1">
                <a:solidFill>
                  <a:schemeClr val="dk1"/>
                </a:solidFill>
                <a:latin typeface="Calibri"/>
                <a:ea typeface="Calibri"/>
                <a:cs typeface="Calibri"/>
                <a:sym typeface="Calibri"/>
              </a:rPr>
              <a:t>Piłkowski</a:t>
            </a:r>
            <a:endParaRPr dirty="0">
              <a:solidFill>
                <a:schemeClr val="dk1"/>
              </a:solidFill>
              <a:latin typeface="Calibri"/>
              <a:ea typeface="Calibri"/>
              <a:cs typeface="Calibri"/>
              <a:sym typeface="Calibri"/>
            </a:endParaRPr>
          </a:p>
        </p:txBody>
      </p:sp>
      <p:sp>
        <p:nvSpPr>
          <p:cNvPr id="2" name="Google Shape;155;g36c0fd3faea_0_0">
            <a:extLst>
              <a:ext uri="{FF2B5EF4-FFF2-40B4-BE49-F238E27FC236}">
                <a16:creationId xmlns:a16="http://schemas.microsoft.com/office/drawing/2014/main" id="{B1D67348-3E95-25D9-F10A-BC59B79874D6}"/>
              </a:ext>
            </a:extLst>
          </p:cNvPr>
          <p:cNvSpPr/>
          <p:nvPr/>
        </p:nvSpPr>
        <p:spPr>
          <a:xfrm>
            <a:off x="376200" y="2834578"/>
            <a:ext cx="8391600" cy="32040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SCAC</a:t>
            </a:r>
            <a:endParaRPr sz="1800" b="1" i="0" u="none" strike="noStrike" cap="none" dirty="0">
              <a:solidFill>
                <a:schemeClr val="lt1"/>
              </a:solidFill>
              <a:latin typeface="Calibri"/>
              <a:ea typeface="Calibri"/>
              <a:cs typeface="Calibri"/>
              <a:sym typeface="Calibri"/>
            </a:endParaRPr>
          </a:p>
        </p:txBody>
      </p:sp>
      <p:sp>
        <p:nvSpPr>
          <p:cNvPr id="3" name="Google Shape;156;g36c0fd3faea_0_0">
            <a:extLst>
              <a:ext uri="{FF2B5EF4-FFF2-40B4-BE49-F238E27FC236}">
                <a16:creationId xmlns:a16="http://schemas.microsoft.com/office/drawing/2014/main" id="{7C3F5C2D-1198-74F3-154C-ABEDAA3C37AA}"/>
              </a:ext>
            </a:extLst>
          </p:cNvPr>
          <p:cNvSpPr txBox="1"/>
          <p:nvPr/>
        </p:nvSpPr>
        <p:spPr>
          <a:xfrm>
            <a:off x="376125" y="3260725"/>
            <a:ext cx="8391600" cy="2246729"/>
          </a:xfrm>
          <a:prstGeom prst="rect">
            <a:avLst/>
          </a:prstGeom>
          <a:noFill/>
          <a:ln>
            <a:noFill/>
          </a:ln>
        </p:spPr>
        <p:txBody>
          <a:bodyPr spcFirstLastPara="1" wrap="square" lIns="91425" tIns="45700" rIns="91425" bIns="45700" anchor="t" anchorCtr="0">
            <a:spAutoFit/>
          </a:bodyPr>
          <a:lstStyle/>
          <a:p>
            <a:pPr algn="l">
              <a:buNone/>
            </a:pPr>
            <a:r>
              <a:rPr lang="en-US" dirty="0">
                <a:solidFill>
                  <a:schemeClr val="dk1"/>
                </a:solidFill>
                <a:latin typeface="Calibri"/>
                <a:ea typeface="Calibri"/>
                <a:cs typeface="Calibri"/>
              </a:rPr>
              <a:t>SCAC Chair                                  </a:t>
            </a:r>
            <a:r>
              <a:rPr lang="pl-PL" dirty="0">
                <a:solidFill>
                  <a:schemeClr val="dk1"/>
                </a:solidFill>
                <a:latin typeface="Calibri"/>
                <a:ea typeface="Calibri"/>
                <a:cs typeface="Calibri"/>
              </a:rPr>
              <a:t>Dusan Vystavel</a:t>
            </a:r>
            <a:r>
              <a:rPr lang="en-US" dirty="0">
                <a:solidFill>
                  <a:schemeClr val="dk1"/>
                </a:solidFill>
                <a:latin typeface="Calibri"/>
                <a:ea typeface="Calibri"/>
                <a:cs typeface="Calibri"/>
              </a:rPr>
              <a:t>,</a:t>
            </a:r>
            <a:r>
              <a:rPr lang="pl-PL" dirty="0">
                <a:solidFill>
                  <a:schemeClr val="dk1"/>
                </a:solidFill>
                <a:latin typeface="Calibri"/>
                <a:ea typeface="Calibri"/>
                <a:cs typeface="Calibri"/>
              </a:rPr>
              <a:t> EUSA Orienteering Technical Delegate</a:t>
            </a:r>
          </a:p>
          <a:p>
            <a:pPr algn="l">
              <a:buNone/>
            </a:pPr>
            <a:r>
              <a:rPr lang="en-US" dirty="0">
                <a:solidFill>
                  <a:schemeClr val="dk1"/>
                </a:solidFill>
                <a:latin typeface="Calibri"/>
                <a:ea typeface="Calibri"/>
                <a:cs typeface="Calibri"/>
              </a:rPr>
              <a:t>SCAC Member                            </a:t>
            </a:r>
            <a:r>
              <a:rPr lang="pl-PL" dirty="0">
                <a:solidFill>
                  <a:schemeClr val="dk1"/>
                </a:solidFill>
                <a:latin typeface="Calibri"/>
                <a:ea typeface="Calibri"/>
                <a:cs typeface="Calibri"/>
              </a:rPr>
              <a:t>Hristina Hristova (Kiki) - EUSA Projects and Communications Officer</a:t>
            </a:r>
          </a:p>
          <a:p>
            <a:pPr algn="l">
              <a:buNone/>
            </a:pPr>
            <a:r>
              <a:rPr lang="en-US" dirty="0">
                <a:solidFill>
                  <a:schemeClr val="dk1"/>
                </a:solidFill>
                <a:latin typeface="Calibri"/>
                <a:ea typeface="Calibri"/>
                <a:cs typeface="Calibri"/>
              </a:rPr>
              <a:t>SCAC Member                            </a:t>
            </a:r>
            <a:r>
              <a:rPr lang="pl-PL" dirty="0">
                <a:solidFill>
                  <a:schemeClr val="dk1"/>
                </a:solidFill>
                <a:latin typeface="Calibri"/>
                <a:ea typeface="Calibri"/>
                <a:cs typeface="Calibri"/>
              </a:rPr>
              <a:t>Eszter Gulyas - EUSA Sports Coordinator </a:t>
            </a:r>
            <a:r>
              <a:rPr lang="en-US" dirty="0">
                <a:solidFill>
                  <a:schemeClr val="dk1"/>
                </a:solidFill>
                <a:latin typeface="Calibri"/>
                <a:ea typeface="Calibri"/>
                <a:cs typeface="Calibri"/>
              </a:rPr>
              <a:t> </a:t>
            </a:r>
            <a:endParaRPr lang="pl-PL" dirty="0">
              <a:solidFill>
                <a:schemeClr val="dk1"/>
              </a:solidFill>
              <a:latin typeface="Calibri"/>
              <a:ea typeface="Calibri"/>
              <a:cs typeface="Calibri"/>
            </a:endParaRPr>
          </a:p>
          <a:p>
            <a:pPr algn="l">
              <a:buNone/>
            </a:pPr>
            <a:r>
              <a:rPr lang="en-US" dirty="0">
                <a:solidFill>
                  <a:schemeClr val="dk1"/>
                </a:solidFill>
                <a:latin typeface="Calibri"/>
                <a:ea typeface="Calibri"/>
                <a:cs typeface="Calibri"/>
              </a:rPr>
              <a:t>SCAC Member                            </a:t>
            </a:r>
            <a:r>
              <a:rPr lang="pl-PL" dirty="0">
                <a:solidFill>
                  <a:schemeClr val="dk1"/>
                </a:solidFill>
                <a:latin typeface="Calibri"/>
                <a:ea typeface="Calibri"/>
                <a:cs typeface="Calibri"/>
              </a:rPr>
              <a:t>Beata Winczewska - EUC 2025 OC Representative</a:t>
            </a:r>
          </a:p>
          <a:p>
            <a:pPr algn="l">
              <a:buNone/>
            </a:pPr>
            <a:r>
              <a:rPr lang="en-US" dirty="0">
                <a:solidFill>
                  <a:schemeClr val="dk1"/>
                </a:solidFill>
                <a:latin typeface="Calibri"/>
                <a:ea typeface="Calibri"/>
                <a:cs typeface="Calibri"/>
              </a:rPr>
              <a:t>SCAC Member                            </a:t>
            </a:r>
            <a:r>
              <a:rPr lang="pl-PL" dirty="0">
                <a:solidFill>
                  <a:schemeClr val="dk1"/>
                </a:solidFill>
                <a:latin typeface="Calibri"/>
                <a:ea typeface="Calibri"/>
                <a:cs typeface="Calibri"/>
              </a:rPr>
              <a:t>Lukasz Charuba - EUC 2025 OC Representative</a:t>
            </a:r>
          </a:p>
          <a:p>
            <a:pPr algn="l">
              <a:buNone/>
            </a:pPr>
            <a:br>
              <a:rPr lang="pl-PL" dirty="0">
                <a:solidFill>
                  <a:schemeClr val="dk1"/>
                </a:solidFill>
                <a:latin typeface="Calibri"/>
                <a:ea typeface="Calibri"/>
                <a:cs typeface="Calibri"/>
              </a:rPr>
            </a:br>
            <a:endParaRPr lang="pl-PL" dirty="0">
              <a:solidFill>
                <a:schemeClr val="dk1"/>
              </a:solidFill>
              <a:latin typeface="Calibri"/>
              <a:ea typeface="Calibri"/>
              <a:cs typeface="Calibri"/>
            </a:endParaRPr>
          </a:p>
          <a:p>
            <a:pPr algn="l">
              <a:buNone/>
            </a:pPr>
            <a:r>
              <a:rPr lang="pl-PL" dirty="0">
                <a:solidFill>
                  <a:schemeClr val="dk1"/>
                </a:solidFill>
                <a:latin typeface="Calibri"/>
                <a:ea typeface="Calibri"/>
                <a:cs typeface="Calibri"/>
              </a:rPr>
              <a:t>CTC Chair </a:t>
            </a:r>
            <a:r>
              <a:rPr lang="en-US" dirty="0">
                <a:solidFill>
                  <a:schemeClr val="dk1"/>
                </a:solidFill>
                <a:latin typeface="Calibri"/>
                <a:ea typeface="Calibri"/>
                <a:cs typeface="Calibri"/>
              </a:rPr>
              <a:t>                                    </a:t>
            </a:r>
            <a:r>
              <a:rPr lang="pl-PL" dirty="0">
                <a:solidFill>
                  <a:schemeClr val="dk1"/>
                </a:solidFill>
                <a:latin typeface="Calibri"/>
                <a:ea typeface="Calibri"/>
                <a:cs typeface="Calibri"/>
              </a:rPr>
              <a:t>Dusan Vystavel - EUSA Orienteering Technical Delegate </a:t>
            </a:r>
            <a:endParaRPr lang="en-US" dirty="0">
              <a:solidFill>
                <a:schemeClr val="dk1"/>
              </a:solidFill>
              <a:latin typeface="Calibri"/>
              <a:ea typeface="Calibri"/>
              <a:cs typeface="Calibri"/>
            </a:endParaRPr>
          </a:p>
          <a:p>
            <a:pPr algn="l">
              <a:buNone/>
            </a:pPr>
            <a:r>
              <a:rPr lang="en-US" dirty="0">
                <a:solidFill>
                  <a:schemeClr val="dk1"/>
                </a:solidFill>
                <a:latin typeface="Calibri"/>
                <a:ea typeface="Calibri"/>
                <a:cs typeface="Calibri"/>
              </a:rPr>
              <a:t>CTC Member                               </a:t>
            </a:r>
            <a:r>
              <a:rPr lang="pl-PL" dirty="0">
                <a:solidFill>
                  <a:schemeClr val="dk1"/>
                </a:solidFill>
                <a:latin typeface="Calibri"/>
                <a:ea typeface="Calibri"/>
                <a:cs typeface="Calibri"/>
              </a:rPr>
              <a:t>Tadeusz Pilkowski as the National Controller</a:t>
            </a:r>
          </a:p>
          <a:p>
            <a:pPr algn="l">
              <a:buNone/>
            </a:pPr>
            <a:r>
              <a:rPr lang="en-US" dirty="0">
                <a:solidFill>
                  <a:schemeClr val="dk1"/>
                </a:solidFill>
                <a:latin typeface="Calibri"/>
                <a:ea typeface="Calibri"/>
                <a:cs typeface="Calibri"/>
              </a:rPr>
              <a:t>CTC Member                               </a:t>
            </a:r>
            <a:r>
              <a:rPr lang="pl-PL" dirty="0">
                <a:solidFill>
                  <a:schemeClr val="dk1"/>
                </a:solidFill>
                <a:latin typeface="Calibri"/>
                <a:ea typeface="Calibri"/>
                <a:cs typeface="Calibri"/>
              </a:rPr>
              <a:t>Piotr Chmielecki as the Main Referee</a:t>
            </a:r>
          </a:p>
        </p:txBody>
      </p:sp>
      <p:sp>
        <p:nvSpPr>
          <p:cNvPr id="4" name="Google Shape;155;g36c0fd3faea_0_0">
            <a:extLst>
              <a:ext uri="{FF2B5EF4-FFF2-40B4-BE49-F238E27FC236}">
                <a16:creationId xmlns:a16="http://schemas.microsoft.com/office/drawing/2014/main" id="{68FDBD94-6E94-A337-287D-BF41E091E3F5}"/>
              </a:ext>
            </a:extLst>
          </p:cNvPr>
          <p:cNvSpPr/>
          <p:nvPr/>
        </p:nvSpPr>
        <p:spPr>
          <a:xfrm>
            <a:off x="376125" y="4439333"/>
            <a:ext cx="8391600" cy="32040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CTC</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376138" y="1120765"/>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Poznański Palace</a:t>
            </a:r>
            <a:endParaRPr sz="1800" b="1" i="0" u="none" strike="noStrike" cap="none">
              <a:solidFill>
                <a:schemeClr val="lt1"/>
              </a:solidFill>
              <a:latin typeface="Calibri"/>
              <a:ea typeface="Calibri"/>
              <a:cs typeface="Calibri"/>
              <a:sym typeface="Calibri"/>
            </a:endParaRPr>
          </a:p>
        </p:txBody>
      </p:sp>
      <p:pic>
        <p:nvPicPr>
          <p:cNvPr id="164" name="Google Shape;164;p19" descr="dqwfe.wmf"/>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165" name="Google Shape;165;p19"/>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pic>
        <p:nvPicPr>
          <p:cNvPr id="166" name="Google Shape;166;p19"/>
          <p:cNvPicPr preferRelativeResize="0"/>
          <p:nvPr/>
        </p:nvPicPr>
        <p:blipFill rotWithShape="1">
          <a:blip r:embed="rId4">
            <a:alphaModFix/>
          </a:blip>
          <a:srcRect/>
          <a:stretch/>
        </p:blipFill>
        <p:spPr>
          <a:xfrm>
            <a:off x="423175" y="1628068"/>
            <a:ext cx="8297649" cy="46861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E2680335-BED6-87FB-FF4B-55E244B4FB99}"/>
            </a:ext>
          </a:extLst>
        </p:cNvPr>
        <p:cNvGrpSpPr/>
        <p:nvPr/>
      </p:nvGrpSpPr>
      <p:grpSpPr>
        <a:xfrm>
          <a:off x="0" y="0"/>
          <a:ext cx="0" cy="0"/>
          <a:chOff x="0" y="0"/>
          <a:chExt cx="0" cy="0"/>
        </a:xfrm>
      </p:grpSpPr>
      <p:pic>
        <p:nvPicPr>
          <p:cNvPr id="368" name="Google Shape;368;p42" descr="dqwfe.wmf">
            <a:extLst>
              <a:ext uri="{FF2B5EF4-FFF2-40B4-BE49-F238E27FC236}">
                <a16:creationId xmlns:a16="http://schemas.microsoft.com/office/drawing/2014/main" id="{544C4950-7738-6468-7BD2-2104FC1B3F71}"/>
              </a:ext>
            </a:extLst>
          </p:cNvPr>
          <p:cNvPicPr preferRelativeResize="0"/>
          <p:nvPr/>
        </p:nvPicPr>
        <p:blipFill rotWithShape="1">
          <a:blip r:embed="rId3">
            <a:alphaModFix/>
          </a:blip>
          <a:srcRect/>
          <a:stretch/>
        </p:blipFill>
        <p:spPr>
          <a:xfrm>
            <a:off x="0" y="476672"/>
            <a:ext cx="9144000" cy="457200"/>
          </a:xfrm>
          <a:prstGeom prst="rect">
            <a:avLst/>
          </a:prstGeom>
          <a:noFill/>
          <a:ln>
            <a:noFill/>
          </a:ln>
        </p:spPr>
      </p:pic>
      <p:sp>
        <p:nvSpPr>
          <p:cNvPr id="369" name="Google Shape;369;p42">
            <a:extLst>
              <a:ext uri="{FF2B5EF4-FFF2-40B4-BE49-F238E27FC236}">
                <a16:creationId xmlns:a16="http://schemas.microsoft.com/office/drawing/2014/main" id="{678DD07A-8A75-B01E-62EB-303755661EDA}"/>
              </a:ext>
            </a:extLst>
          </p:cNvPr>
          <p:cNvSpPr/>
          <p:nvPr/>
        </p:nvSpPr>
        <p:spPr>
          <a:xfrm>
            <a:off x="277091" y="4100945"/>
            <a:ext cx="864523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70" name="Google Shape;370;p42">
            <a:extLst>
              <a:ext uri="{FF2B5EF4-FFF2-40B4-BE49-F238E27FC236}">
                <a16:creationId xmlns:a16="http://schemas.microsoft.com/office/drawing/2014/main" id="{206AB678-A69E-B65A-8A2A-04ED259647CC}"/>
              </a:ext>
            </a:extLst>
          </p:cNvPr>
          <p:cNvSpPr/>
          <p:nvPr/>
        </p:nvSpPr>
        <p:spPr>
          <a:xfrm>
            <a:off x="530604" y="959317"/>
            <a:ext cx="8391724" cy="320410"/>
          </a:xfrm>
          <a:prstGeom prst="rect">
            <a:avLst/>
          </a:prstGeom>
          <a:solidFill>
            <a:srgbClr val="E600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PUBLIC RACE</a:t>
            </a:r>
            <a:endParaRPr sz="1800" b="1" i="0" u="none" strike="noStrike" cap="none" dirty="0">
              <a:solidFill>
                <a:schemeClr val="lt1"/>
              </a:solidFill>
              <a:latin typeface="Calibri"/>
              <a:ea typeface="Calibri"/>
              <a:cs typeface="Calibri"/>
              <a:sym typeface="Calibri"/>
            </a:endParaRPr>
          </a:p>
        </p:txBody>
      </p:sp>
      <p:sp>
        <p:nvSpPr>
          <p:cNvPr id="2" name="Google Shape;371;p42">
            <a:extLst>
              <a:ext uri="{FF2B5EF4-FFF2-40B4-BE49-F238E27FC236}">
                <a16:creationId xmlns:a16="http://schemas.microsoft.com/office/drawing/2014/main" id="{FF373522-B191-5851-36AC-9C0203C0B662}"/>
              </a:ext>
            </a:extLst>
          </p:cNvPr>
          <p:cNvSpPr txBox="1"/>
          <p:nvPr/>
        </p:nvSpPr>
        <p:spPr>
          <a:xfrm>
            <a:off x="475186" y="1305172"/>
            <a:ext cx="83917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libri"/>
                <a:ea typeface="Calibri"/>
                <a:cs typeface="Calibri"/>
              </a:rPr>
              <a:t>The EUOC Public Race is organized to offer the public the chance to experience the spectacular moments of the EUOC 2025 and compete with the champions of the future in the same terrain. </a:t>
            </a:r>
          </a:p>
        </p:txBody>
      </p:sp>
      <p:graphicFrame>
        <p:nvGraphicFramePr>
          <p:cNvPr id="3" name="Table 2">
            <a:extLst>
              <a:ext uri="{FF2B5EF4-FFF2-40B4-BE49-F238E27FC236}">
                <a16:creationId xmlns:a16="http://schemas.microsoft.com/office/drawing/2014/main" id="{CEEA4E9B-5BAC-73A0-EE1F-CD404A3CFD31}"/>
              </a:ext>
            </a:extLst>
          </p:cNvPr>
          <p:cNvGraphicFramePr>
            <a:graphicFrameLocks noGrp="1"/>
          </p:cNvGraphicFramePr>
          <p:nvPr>
            <p:extLst>
              <p:ext uri="{D42A27DB-BD31-4B8C-83A1-F6EECF244321}">
                <p14:modId xmlns:p14="http://schemas.microsoft.com/office/powerpoint/2010/main" val="1232704167"/>
              </p:ext>
            </p:extLst>
          </p:nvPr>
        </p:nvGraphicFramePr>
        <p:xfrm>
          <a:off x="475184" y="2045821"/>
          <a:ext cx="8391725" cy="820896"/>
        </p:xfrm>
        <a:graphic>
          <a:graphicData uri="http://schemas.openxmlformats.org/drawingml/2006/table">
            <a:tbl>
              <a:tblPr/>
              <a:tblGrid>
                <a:gridCol w="1252158">
                  <a:extLst>
                    <a:ext uri="{9D8B030D-6E8A-4147-A177-3AD203B41FA5}">
                      <a16:colId xmlns:a16="http://schemas.microsoft.com/office/drawing/2014/main" val="4061943883"/>
                    </a:ext>
                  </a:extLst>
                </a:gridCol>
                <a:gridCol w="1327590">
                  <a:extLst>
                    <a:ext uri="{9D8B030D-6E8A-4147-A177-3AD203B41FA5}">
                      <a16:colId xmlns:a16="http://schemas.microsoft.com/office/drawing/2014/main" val="716549723"/>
                    </a:ext>
                  </a:extLst>
                </a:gridCol>
                <a:gridCol w="2353454">
                  <a:extLst>
                    <a:ext uri="{9D8B030D-6E8A-4147-A177-3AD203B41FA5}">
                      <a16:colId xmlns:a16="http://schemas.microsoft.com/office/drawing/2014/main" val="4232328217"/>
                    </a:ext>
                  </a:extLst>
                </a:gridCol>
                <a:gridCol w="2070588">
                  <a:extLst>
                    <a:ext uri="{9D8B030D-6E8A-4147-A177-3AD203B41FA5}">
                      <a16:colId xmlns:a16="http://schemas.microsoft.com/office/drawing/2014/main" val="1799502449"/>
                    </a:ext>
                  </a:extLst>
                </a:gridCol>
                <a:gridCol w="1387935">
                  <a:extLst>
                    <a:ext uri="{9D8B030D-6E8A-4147-A177-3AD203B41FA5}">
                      <a16:colId xmlns:a16="http://schemas.microsoft.com/office/drawing/2014/main" val="91361726"/>
                    </a:ext>
                  </a:extLst>
                </a:gridCol>
              </a:tblGrid>
              <a:tr h="333216">
                <a:tc>
                  <a:txBody>
                    <a:bodyPr/>
                    <a:lstStyle/>
                    <a:p>
                      <a:pPr algn="ctr"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Event</a:t>
                      </a:r>
                      <a:endPar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Address</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Start</a:t>
                      </a:r>
                      <a:endPar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extLst>
                  <a:ext uri="{0D108BD9-81ED-4DB2-BD59-A6C34878D82A}">
                    <a16:rowId xmlns:a16="http://schemas.microsoft.com/office/drawing/2014/main" val="140719199"/>
                  </a:ext>
                </a:extLst>
              </a:tr>
              <a:tr h="295275">
                <a:tc>
                  <a:txBody>
                    <a:bodyPr/>
                    <a:lstStyle/>
                    <a:p>
                      <a:pPr algn="l"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July 26, Saturday</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Middle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Brus ex-military training ground</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sv-SE"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 Minerska 19, 94-304 Łódź</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ctr" fontAlgn="t"/>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13:30</a:t>
                      </a:r>
                      <a:endPar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710276111"/>
                  </a:ext>
                </a:extLst>
              </a:tr>
              <a:tr h="190500">
                <a:tc>
                  <a:txBody>
                    <a:bodyPr/>
                    <a:lstStyle/>
                    <a:p>
                      <a:pPr algn="l" rtl="0" fontAlgn="ctr"/>
                      <a:r>
                        <a:rPr lang="pl-P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July 27, Sunday</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Sprint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EC1</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 Targowa 1/3, 90-022 Łódź</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13:30</a:t>
                      </a:r>
                      <a:endParaRPr lang="pl-PL" sz="1200" b="0" i="0" u="sng" strike="noStrike" dirty="0">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587947238"/>
                  </a:ext>
                </a:extLst>
              </a:tr>
            </a:tbl>
          </a:graphicData>
        </a:graphic>
      </p:graphicFrame>
      <p:graphicFrame>
        <p:nvGraphicFramePr>
          <p:cNvPr id="4" name="Table 3">
            <a:extLst>
              <a:ext uri="{FF2B5EF4-FFF2-40B4-BE49-F238E27FC236}">
                <a16:creationId xmlns:a16="http://schemas.microsoft.com/office/drawing/2014/main" id="{C85FA6DA-0A05-4E82-4BDC-36EA4C2472B7}"/>
              </a:ext>
            </a:extLst>
          </p:cNvPr>
          <p:cNvGraphicFramePr>
            <a:graphicFrameLocks noGrp="1"/>
          </p:cNvGraphicFramePr>
          <p:nvPr>
            <p:extLst>
              <p:ext uri="{D42A27DB-BD31-4B8C-83A1-F6EECF244321}">
                <p14:modId xmlns:p14="http://schemas.microsoft.com/office/powerpoint/2010/main" val="3799643919"/>
              </p:ext>
            </p:extLst>
          </p:nvPr>
        </p:nvGraphicFramePr>
        <p:xfrm>
          <a:off x="403847" y="4100945"/>
          <a:ext cx="8391726" cy="1867362"/>
        </p:xfrm>
        <a:graphic>
          <a:graphicData uri="http://schemas.openxmlformats.org/drawingml/2006/table">
            <a:tbl>
              <a:tblPr/>
              <a:tblGrid>
                <a:gridCol w="878050">
                  <a:extLst>
                    <a:ext uri="{9D8B030D-6E8A-4147-A177-3AD203B41FA5}">
                      <a16:colId xmlns:a16="http://schemas.microsoft.com/office/drawing/2014/main" val="1674759838"/>
                    </a:ext>
                  </a:extLst>
                </a:gridCol>
                <a:gridCol w="1205549">
                  <a:extLst>
                    <a:ext uri="{9D8B030D-6E8A-4147-A177-3AD203B41FA5}">
                      <a16:colId xmlns:a16="http://schemas.microsoft.com/office/drawing/2014/main" val="1707040142"/>
                    </a:ext>
                  </a:extLst>
                </a:gridCol>
                <a:gridCol w="1508760">
                  <a:extLst>
                    <a:ext uri="{9D8B030D-6E8A-4147-A177-3AD203B41FA5}">
                      <a16:colId xmlns:a16="http://schemas.microsoft.com/office/drawing/2014/main" val="4143897586"/>
                    </a:ext>
                  </a:extLst>
                </a:gridCol>
                <a:gridCol w="4096512">
                  <a:extLst>
                    <a:ext uri="{9D8B030D-6E8A-4147-A177-3AD203B41FA5}">
                      <a16:colId xmlns:a16="http://schemas.microsoft.com/office/drawing/2014/main" val="3252756153"/>
                    </a:ext>
                  </a:extLst>
                </a:gridCol>
                <a:gridCol w="702855">
                  <a:extLst>
                    <a:ext uri="{9D8B030D-6E8A-4147-A177-3AD203B41FA5}">
                      <a16:colId xmlns:a16="http://schemas.microsoft.com/office/drawing/2014/main" val="1332646550"/>
                    </a:ext>
                  </a:extLst>
                </a:gridCol>
              </a:tblGrid>
              <a:tr h="409224">
                <a:tc>
                  <a:txBody>
                    <a:bodyPr/>
                    <a:lstStyle/>
                    <a:p>
                      <a:pPr algn="ctr" rtl="0" fontAlgn="ctr"/>
                      <a:r>
                        <a:rPr lang="pl-PL" sz="1400" b="0" i="0" u="none" strike="noStrike" dirty="0">
                          <a:solidFill>
                            <a:srgbClr val="000000"/>
                          </a:solidFill>
                          <a:effectLst/>
                          <a:latin typeface="Calibri" panose="020F0502020204030204"/>
                        </a:rPr>
                        <a:t>Date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en-US" sz="1400" b="0" i="0" u="none" strike="noStrike" dirty="0">
                          <a:solidFill>
                            <a:srgbClr val="000000"/>
                          </a:solidFill>
                          <a:effectLst/>
                          <a:latin typeface="Calibri" panose="020F0502020204030204"/>
                        </a:rPr>
                        <a:t>Event</a:t>
                      </a:r>
                      <a:endParaRPr lang="pl-PL" sz="1400" b="0" i="0" u="none" strike="noStrike" dirty="0">
                        <a:solidFill>
                          <a:srgbClr val="000000"/>
                        </a:solidFill>
                        <a:effectLst/>
                        <a:latin typeface="Calibri" panose="020F0502020204030204"/>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pl-PL" sz="1400" b="0" i="0" u="none" strike="noStrike" dirty="0">
                          <a:solidFill>
                            <a:srgbClr val="000000"/>
                          </a:solidFill>
                          <a:effectLst/>
                          <a:latin typeface="Calibri" panose="020F0502020204030204"/>
                        </a:rPr>
                        <a:t>Courses and categories</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pl-PL" sz="1400" b="0" i="0" u="none" strike="noStrike" dirty="0">
                          <a:solidFill>
                            <a:srgbClr val="000000"/>
                          </a:solidFill>
                          <a:effectLst/>
                          <a:latin typeface="Calibri" panose="020F0502020204030204"/>
                        </a:rPr>
                        <a:t>Characteristics</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tc>
                  <a:txBody>
                    <a:bodyPr/>
                    <a:lstStyle/>
                    <a:p>
                      <a:pPr algn="ctr" rtl="0" fontAlgn="ctr"/>
                      <a:r>
                        <a:rPr lang="en-US" sz="1400" b="0" i="0" u="none" strike="noStrike" dirty="0">
                          <a:solidFill>
                            <a:srgbClr val="000000"/>
                          </a:solidFill>
                          <a:effectLst/>
                          <a:latin typeface="Calibri" panose="020F0502020204030204"/>
                        </a:rPr>
                        <a:t>Length </a:t>
                      </a:r>
                      <a:endParaRPr lang="pl-PL" sz="1400" b="0" i="0" u="none" strike="noStrike" dirty="0">
                        <a:solidFill>
                          <a:srgbClr val="000000"/>
                        </a:solidFill>
                        <a:effectLst/>
                        <a:latin typeface="Calibri" panose="020F0502020204030204"/>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B6D7A8"/>
                    </a:solidFill>
                  </a:tcPr>
                </a:tc>
                <a:extLst>
                  <a:ext uri="{0D108BD9-81ED-4DB2-BD59-A6C34878D82A}">
                    <a16:rowId xmlns:a16="http://schemas.microsoft.com/office/drawing/2014/main" val="3190638790"/>
                  </a:ext>
                </a:extLst>
              </a:tr>
              <a:tr h="477039">
                <a:tc rowSpan="2">
                  <a:txBody>
                    <a:bodyPr/>
                    <a:lstStyle/>
                    <a:p>
                      <a:pPr algn="ctr" rtl="0" fontAlgn="ctr"/>
                      <a:r>
                        <a:rPr lang="pl-PL" sz="1200" b="0" i="0" u="none" strike="noStrike" dirty="0">
                          <a:solidFill>
                            <a:srgbClr val="000000"/>
                          </a:solidFill>
                          <a:effectLst/>
                          <a:latin typeface="Calibri" panose="020F0502020204030204"/>
                        </a:rPr>
                        <a:t>July 26, Saturday</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rowSpan="2">
                  <a:txBody>
                    <a:bodyPr/>
                    <a:lstStyle/>
                    <a:p>
                      <a:pPr algn="ctr" rtl="0" fontAlgn="ctr"/>
                      <a:r>
                        <a:rPr lang="pl-PL" sz="1200" b="0" i="0" u="none" strike="noStrike" dirty="0">
                          <a:solidFill>
                            <a:srgbClr val="000000"/>
                          </a:solidFill>
                          <a:effectLst/>
                          <a:latin typeface="Calibri" panose="020F0502020204030204"/>
                        </a:rPr>
                        <a:t>Middle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a:rPr>
                        <a:t>Long, EUOC course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en-US" sz="1200" b="0" i="0" u="none" strike="noStrike">
                          <a:solidFill>
                            <a:srgbClr val="000000"/>
                          </a:solidFill>
                          <a:effectLst/>
                          <a:latin typeface="Calibri" panose="020F0502020204030204"/>
                        </a:rPr>
                        <a:t>technically difficult routes for professionals, individual start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a:rPr>
                        <a:t> </a:t>
                      </a:r>
                      <a:r>
                        <a:rPr lang="en-US" sz="1200" b="0" i="0" u="none" strike="noStrike" dirty="0">
                          <a:solidFill>
                            <a:srgbClr val="000000"/>
                          </a:solidFill>
                          <a:effectLst/>
                          <a:latin typeface="Calibri" panose="020F0502020204030204"/>
                        </a:rPr>
                        <a:t>5,9km</a:t>
                      </a:r>
                      <a:endParaRPr lang="pl-PL" sz="1200" b="0" i="0" u="none" strike="noStrike" dirty="0">
                        <a:solidFill>
                          <a:srgbClr val="000000"/>
                        </a:solidFill>
                        <a:effectLst/>
                        <a:latin typeface="Calibri" panose="020F0502020204030204"/>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322514624"/>
                  </a:ext>
                </a:extLst>
              </a:tr>
              <a:tr h="477039">
                <a:tc vMerge="1">
                  <a:txBody>
                    <a:bodyPr/>
                    <a:lstStyle/>
                    <a:p>
                      <a:endParaRPr lang="pl-PL"/>
                    </a:p>
                  </a:txBody>
                  <a:tcPr/>
                </a:tc>
                <a:tc vMerge="1">
                  <a:txBody>
                    <a:bodyPr/>
                    <a:lstStyle/>
                    <a:p>
                      <a:endParaRPr lang="pl-PL"/>
                    </a:p>
                  </a:txBody>
                  <a:tcPr/>
                </a:tc>
                <a:tc>
                  <a:txBody>
                    <a:bodyPr/>
                    <a:lstStyle/>
                    <a:p>
                      <a:pPr algn="l" rtl="0" fontAlgn="ctr"/>
                      <a:r>
                        <a:rPr lang="pl-PL" sz="1200" b="0" i="0" u="none" strike="noStrike">
                          <a:solidFill>
                            <a:srgbClr val="000000"/>
                          </a:solidFill>
                          <a:effectLst/>
                          <a:latin typeface="Calibri" panose="020F0502020204030204"/>
                        </a:rPr>
                        <a:t>Short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Calibri" panose="020F0502020204030204"/>
                        </a:rPr>
                        <a:t>short routes for those who are just starting their adventure with orienteering, individual start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Calibri" panose="020F0502020204030204"/>
                        </a:rPr>
                        <a:t> 2,8km</a:t>
                      </a:r>
                      <a:endParaRPr lang="pl-PL" sz="1200" b="0" i="0" u="none" strike="noStrike" dirty="0">
                        <a:solidFill>
                          <a:srgbClr val="000000"/>
                        </a:solidFill>
                        <a:effectLst/>
                        <a:latin typeface="Calibri" panose="020F0502020204030204"/>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532915954"/>
                  </a:ext>
                </a:extLst>
              </a:tr>
              <a:tr h="477039">
                <a:tc>
                  <a:txBody>
                    <a:bodyPr/>
                    <a:lstStyle/>
                    <a:p>
                      <a:pPr algn="ctr" rtl="0" fontAlgn="ctr"/>
                      <a:r>
                        <a:rPr lang="pl-PL" sz="1200" b="0" i="0" u="none" strike="noStrike">
                          <a:solidFill>
                            <a:srgbClr val="000000"/>
                          </a:solidFill>
                          <a:effectLst/>
                          <a:latin typeface="Calibri" panose="020F0502020204030204"/>
                        </a:rPr>
                        <a:t>July 27, Sunday</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ctr" rtl="0" fontAlgn="ctr"/>
                      <a:r>
                        <a:rPr lang="pl-PL" sz="1200" b="0" i="0" u="none" strike="noStrike" dirty="0">
                          <a:solidFill>
                            <a:srgbClr val="000000"/>
                          </a:solidFill>
                          <a:effectLst/>
                          <a:latin typeface="Calibri" panose="020F0502020204030204"/>
                        </a:rPr>
                        <a:t>Sprint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a:solidFill>
                            <a:srgbClr val="000000"/>
                          </a:solidFill>
                          <a:effectLst/>
                          <a:latin typeface="Calibri" panose="020F0502020204030204"/>
                        </a:rPr>
                        <a:t>EUOC course</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en-US" sz="1200" b="0" i="0" u="none" strike="noStrike" dirty="0">
                          <a:solidFill>
                            <a:srgbClr val="000000"/>
                          </a:solidFill>
                          <a:effectLst/>
                          <a:latin typeface="Calibri" panose="020F0502020204030204"/>
                        </a:rPr>
                        <a:t>technically difficult routes for professionals, mass start</a:t>
                      </a: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l" rtl="0" fontAlgn="ctr"/>
                      <a:r>
                        <a:rPr lang="pl-PL" sz="1200" b="0" i="0" u="none" strike="noStrike" dirty="0">
                          <a:solidFill>
                            <a:srgbClr val="000000"/>
                          </a:solidFill>
                          <a:effectLst/>
                          <a:latin typeface="Calibri" panose="020F0502020204030204"/>
                        </a:rPr>
                        <a:t> </a:t>
                      </a:r>
                      <a:r>
                        <a:rPr lang="en-US" sz="1200" b="0" i="0" u="none" strike="noStrike" dirty="0">
                          <a:solidFill>
                            <a:srgbClr val="000000"/>
                          </a:solidFill>
                          <a:effectLst/>
                          <a:latin typeface="Calibri" panose="020F0502020204030204"/>
                        </a:rPr>
                        <a:t>3,6km</a:t>
                      </a:r>
                      <a:endParaRPr lang="pl-PL" sz="1200" b="0" i="0" u="none" strike="noStrike" dirty="0">
                        <a:solidFill>
                          <a:srgbClr val="000000"/>
                        </a:solidFill>
                        <a:effectLst/>
                        <a:latin typeface="Calibri" panose="020F0502020204030204"/>
                      </a:endParaRPr>
                    </a:p>
                  </a:txBody>
                  <a:tcPr marL="9525" marR="9525" marT="9525"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924718869"/>
                  </a:ext>
                </a:extLst>
              </a:tr>
            </a:tbl>
          </a:graphicData>
        </a:graphic>
      </p:graphicFrame>
      <p:sp>
        <p:nvSpPr>
          <p:cNvPr id="5" name="TextBox 4">
            <a:extLst>
              <a:ext uri="{FF2B5EF4-FFF2-40B4-BE49-F238E27FC236}">
                <a16:creationId xmlns:a16="http://schemas.microsoft.com/office/drawing/2014/main" id="{CCEAB53A-0C05-1ADB-46F3-E3BC902C9838}"/>
              </a:ext>
            </a:extLst>
          </p:cNvPr>
          <p:cNvSpPr txBox="1"/>
          <p:nvPr/>
        </p:nvSpPr>
        <p:spPr>
          <a:xfrm>
            <a:off x="376137" y="6039105"/>
            <a:ext cx="8391726" cy="523220"/>
          </a:xfrm>
          <a:prstGeom prst="rect">
            <a:avLst/>
          </a:prstGeom>
          <a:noFill/>
        </p:spPr>
        <p:txBody>
          <a:bodyPr wrap="square">
            <a:spAutoFit/>
          </a:bodyPr>
          <a:lstStyle/>
          <a:p>
            <a:r>
              <a:rPr lang="en-US" b="0" i="0" dirty="0">
                <a:solidFill>
                  <a:srgbClr val="34628C"/>
                </a:solidFill>
                <a:effectLst/>
                <a:latin typeface="Dosis"/>
              </a:rPr>
              <a:t>All races are organized to allow participants to watch the arrivals and attend flower ceremonies of EUOC 2025, which, take place on the same maps and competition arenas.</a:t>
            </a:r>
            <a:endParaRPr lang="pl-PL" dirty="0"/>
          </a:p>
        </p:txBody>
      </p:sp>
      <p:sp>
        <p:nvSpPr>
          <p:cNvPr id="6" name="TextBox 5">
            <a:extLst>
              <a:ext uri="{FF2B5EF4-FFF2-40B4-BE49-F238E27FC236}">
                <a16:creationId xmlns:a16="http://schemas.microsoft.com/office/drawing/2014/main" id="{039810EE-1E4E-3025-8F8F-DF6AE60C469C}"/>
              </a:ext>
            </a:extLst>
          </p:cNvPr>
          <p:cNvSpPr txBox="1"/>
          <p:nvPr/>
        </p:nvSpPr>
        <p:spPr>
          <a:xfrm>
            <a:off x="403846" y="3176770"/>
            <a:ext cx="8391726" cy="523220"/>
          </a:xfrm>
          <a:prstGeom prst="rect">
            <a:avLst/>
          </a:prstGeom>
          <a:noFill/>
        </p:spPr>
        <p:txBody>
          <a:bodyPr wrap="square">
            <a:spAutoFit/>
          </a:bodyPr>
          <a:lstStyle/>
          <a:p>
            <a:r>
              <a:rPr lang="en-US" dirty="0">
                <a:solidFill>
                  <a:schemeClr val="dk1"/>
                </a:solidFill>
                <a:latin typeface="Calibri"/>
                <a:ea typeface="Calibri"/>
                <a:cs typeface="Calibri"/>
              </a:rPr>
              <a:t>Races are prepared by Rafał </a:t>
            </a:r>
            <a:r>
              <a:rPr lang="en-US" dirty="0" err="1">
                <a:solidFill>
                  <a:schemeClr val="dk1"/>
                </a:solidFill>
                <a:latin typeface="Calibri"/>
                <a:ea typeface="Calibri"/>
                <a:cs typeface="Calibri"/>
              </a:rPr>
              <a:t>Podziński</a:t>
            </a:r>
            <a:r>
              <a:rPr lang="en-US" dirty="0">
                <a:solidFill>
                  <a:schemeClr val="dk1"/>
                </a:solidFill>
                <a:latin typeface="Calibri"/>
                <a:ea typeface="Calibri"/>
                <a:cs typeface="Calibri"/>
              </a:rPr>
              <a:t>, Course Setter for EUOC 2025 so do not miss the chance to compare yourself with the EUOC 2025 athletes!</a:t>
            </a:r>
            <a:endParaRPr lang="pl-PL" dirty="0"/>
          </a:p>
        </p:txBody>
      </p:sp>
    </p:spTree>
    <p:extLst>
      <p:ext uri="{BB962C8B-B14F-4D97-AF65-F5344CB8AC3E}">
        <p14:creationId xmlns:p14="http://schemas.microsoft.com/office/powerpoint/2010/main" val="663083006"/>
      </p:ext>
    </p:extLst>
  </p:cSld>
  <p:clrMapOvr>
    <a:masterClrMapping/>
  </p:clrMapOvr>
</p:sld>
</file>

<file path=ppt/theme/theme1.xml><?xml version="1.0" encoding="utf-8"?>
<a:theme xmlns:a="http://schemas.openxmlformats.org/drawingml/2006/main" name="Motyw pakietu Office">
  <a:themeElements>
    <a:clrScheme name="Niestandardowy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1152</Words>
  <Application>Microsoft Office PowerPoint</Application>
  <PresentationFormat>On-screen Show (4:3)</PresentationFormat>
  <Paragraphs>130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Poppins</vt:lpstr>
      <vt:lpstr>Arial</vt:lpstr>
      <vt:lpstr>Dosis</vt:lpstr>
      <vt:lpstr>Calibri</vt:lpstr>
      <vt:lpstr>Open Sans</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Agata Zapart</dc:creator>
  <cp:lastModifiedBy>Beata Winczewska</cp:lastModifiedBy>
  <cp:revision>1</cp:revision>
  <dcterms:created xsi:type="dcterms:W3CDTF">2022-02-18T07:30:50Z</dcterms:created>
  <dcterms:modified xsi:type="dcterms:W3CDTF">2025-07-14T17:55:13Z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26a7dc-282b-4895-8939-9af5c8bbabe5_Enabled">
    <vt:lpwstr>true</vt:lpwstr>
  </property>
  <property fmtid="{D5CDD505-2E9C-101B-9397-08002B2CF9AE}" pid="3" name="MSIP_Label_f826a7dc-282b-4895-8939-9af5c8bbabe5_SetDate">
    <vt:lpwstr>2025-05-25T18:18:52Z</vt:lpwstr>
  </property>
  <property fmtid="{D5CDD505-2E9C-101B-9397-08002B2CF9AE}" pid="4" name="MSIP_Label_f826a7dc-282b-4895-8939-9af5c8bbabe5_Method">
    <vt:lpwstr>Standard</vt:lpwstr>
  </property>
  <property fmtid="{D5CDD505-2E9C-101B-9397-08002B2CF9AE}" pid="5" name="MSIP_Label_f826a7dc-282b-4895-8939-9af5c8bbabe5_Name">
    <vt:lpwstr>Internal</vt:lpwstr>
  </property>
  <property fmtid="{D5CDD505-2E9C-101B-9397-08002B2CF9AE}" pid="6" name="MSIP_Label_f826a7dc-282b-4895-8939-9af5c8bbabe5_SiteId">
    <vt:lpwstr>8c477561-7781-4d00-9a40-afd778537cae</vt:lpwstr>
  </property>
  <property fmtid="{D5CDD505-2E9C-101B-9397-08002B2CF9AE}" pid="7" name="MSIP_Label_f826a7dc-282b-4895-8939-9af5c8bbabe5_ActionId">
    <vt:lpwstr>4c093748-ff2b-4905-8183-a9472ea5a088</vt:lpwstr>
  </property>
  <property fmtid="{D5CDD505-2E9C-101B-9397-08002B2CF9AE}" pid="8" name="MSIP_Label_f826a7dc-282b-4895-8939-9af5c8bbabe5_ContentBits">
    <vt:lpwstr>0</vt:lpwstr>
  </property>
  <property fmtid="{D5CDD505-2E9C-101B-9397-08002B2CF9AE}" pid="9" name="MSIP_Label_f826a7dc-282b-4895-8939-9af5c8bbabe5_Tag">
    <vt:lpwstr>10, 3, 0, 1</vt:lpwstr>
  </property>
</Properties>
</file>